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6" r:id="rId2"/>
    <p:sldId id="265" r:id="rId3"/>
    <p:sldId id="275" r:id="rId4"/>
    <p:sldId id="276" r:id="rId5"/>
    <p:sldId id="277" r:id="rId6"/>
    <p:sldId id="279" r:id="rId7"/>
    <p:sldId id="271" r:id="rId8"/>
    <p:sldId id="272" r:id="rId9"/>
    <p:sldId id="273" r:id="rId10"/>
    <p:sldId id="274" r:id="rId11"/>
    <p:sldId id="268" r:id="rId12"/>
    <p:sldId id="280" r:id="rId13"/>
    <p:sldId id="278" r:id="rId14"/>
    <p:sldId id="281" r:id="rId15"/>
    <p:sldId id="282" r:id="rId16"/>
    <p:sldId id="256" r:id="rId17"/>
    <p:sldId id="257" r:id="rId18"/>
    <p:sldId id="258" r:id="rId19"/>
    <p:sldId id="259" r:id="rId20"/>
    <p:sldId id="263" r:id="rId21"/>
    <p:sldId id="262" r:id="rId22"/>
    <p:sldId id="261" r:id="rId23"/>
    <p:sldId id="260" r:id="rId24"/>
    <p:sldId id="283" r:id="rId25"/>
    <p:sldId id="285" r:id="rId26"/>
    <p:sldId id="264" r:id="rId27"/>
    <p:sldId id="287" r:id="rId28"/>
    <p:sldId id="288" r:id="rId29"/>
    <p:sldId id="286" r:id="rId30"/>
    <p:sldId id="289" r:id="rId31"/>
    <p:sldId id="290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9999"/>
    <a:srgbClr val="FF6600"/>
    <a:srgbClr val="33CC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3011" autoAdjust="0"/>
  </p:normalViewPr>
  <p:slideViewPr>
    <p:cSldViewPr>
      <p:cViewPr varScale="1">
        <p:scale>
          <a:sx n="76" d="100"/>
          <a:sy n="76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78201-D5E9-4B57-962D-207E90FADC1F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06650E3-08A7-454A-8D8C-82A11536CA49}">
      <dgm:prSet phldrT="[Testo]" custT="1"/>
      <dgm:spPr/>
      <dgm:t>
        <a:bodyPr/>
        <a:lstStyle/>
        <a:p>
          <a:r>
            <a:rPr lang="it-IT" sz="2400" b="1" dirty="0" smtClean="0"/>
            <a:t>D.M. 245 DEL 2012 INDICAZIONI NAZIONALI</a:t>
          </a:r>
          <a:endParaRPr lang="it-IT" sz="2400" b="1" dirty="0"/>
        </a:p>
      </dgm:t>
    </dgm:pt>
    <dgm:pt modelId="{E144413F-18A7-47D9-A0AB-A45184D51672}" type="parTrans" cxnId="{94C687F1-8E3E-44AA-B3DC-9845396F32E6}">
      <dgm:prSet/>
      <dgm:spPr/>
      <dgm:t>
        <a:bodyPr/>
        <a:lstStyle/>
        <a:p>
          <a:endParaRPr lang="it-IT"/>
        </a:p>
      </dgm:t>
    </dgm:pt>
    <dgm:pt modelId="{D2B51E05-F75C-40A9-8E65-22CCE1C2BBDC}" type="sibTrans" cxnId="{94C687F1-8E3E-44AA-B3DC-9845396F32E6}">
      <dgm:prSet/>
      <dgm:spPr/>
      <dgm:t>
        <a:bodyPr/>
        <a:lstStyle/>
        <a:p>
          <a:endParaRPr lang="it-IT" dirty="0"/>
        </a:p>
      </dgm:t>
    </dgm:pt>
    <dgm:pt modelId="{23E48300-E264-4D4B-AE0D-E1E094BD7D6C}">
      <dgm:prSet phldrT="[Testo]" custT="1"/>
      <dgm:spPr/>
      <dgm:t>
        <a:bodyPr/>
        <a:lstStyle/>
        <a:p>
          <a:r>
            <a:rPr lang="it-IT" sz="2400" b="1" dirty="0" smtClean="0"/>
            <a:t>PRATICA DIDATTICA COERENTE CON LE FINALITÀ E LE IMPOSTAZIONI CHE TROVIAMO NELLE INDICAZIONI NAZIONALI</a:t>
          </a:r>
          <a:endParaRPr lang="it-IT" sz="2400" b="1" dirty="0"/>
        </a:p>
      </dgm:t>
    </dgm:pt>
    <dgm:pt modelId="{C82F70B5-A4D6-4D2C-BE52-A55B0862806B}" type="parTrans" cxnId="{43EB3255-40EE-4F60-B23F-447D4FE465B3}">
      <dgm:prSet/>
      <dgm:spPr/>
      <dgm:t>
        <a:bodyPr/>
        <a:lstStyle/>
        <a:p>
          <a:endParaRPr lang="it-IT"/>
        </a:p>
      </dgm:t>
    </dgm:pt>
    <dgm:pt modelId="{E6D631D2-ABB1-456B-9EFE-CE7C117A5F8A}" type="sibTrans" cxnId="{43EB3255-40EE-4F60-B23F-447D4FE465B3}">
      <dgm:prSet/>
      <dgm:spPr/>
      <dgm:t>
        <a:bodyPr/>
        <a:lstStyle/>
        <a:p>
          <a:endParaRPr lang="it-IT" dirty="0"/>
        </a:p>
      </dgm:t>
    </dgm:pt>
    <dgm:pt modelId="{65ED3A25-86C0-4C9B-A7A7-E6D58D5B0C2D}">
      <dgm:prSet phldrT="[Testo]" custT="1"/>
      <dgm:spPr/>
      <dgm:t>
        <a:bodyPr/>
        <a:lstStyle/>
        <a:p>
          <a:r>
            <a:rPr lang="it-IT" sz="2400" b="1" dirty="0" smtClean="0"/>
            <a:t>C.M. 3 DEL 2015 CERTIFICAZIONE DELLE COMPETENZE</a:t>
          </a:r>
          <a:endParaRPr lang="it-IT" sz="2400" b="1" dirty="0"/>
        </a:p>
      </dgm:t>
    </dgm:pt>
    <dgm:pt modelId="{AD598591-CF5A-477C-BEFC-EE92A22AE7E0}" type="parTrans" cxnId="{FA1B752A-7BC9-41EA-AE48-2DC93168407F}">
      <dgm:prSet/>
      <dgm:spPr/>
      <dgm:t>
        <a:bodyPr/>
        <a:lstStyle/>
        <a:p>
          <a:endParaRPr lang="it-IT"/>
        </a:p>
      </dgm:t>
    </dgm:pt>
    <dgm:pt modelId="{B69D394F-FBC5-4702-97BE-9F3FA790335F}" type="sibTrans" cxnId="{FA1B752A-7BC9-41EA-AE48-2DC93168407F}">
      <dgm:prSet/>
      <dgm:spPr/>
      <dgm:t>
        <a:bodyPr/>
        <a:lstStyle/>
        <a:p>
          <a:endParaRPr lang="it-IT" dirty="0"/>
        </a:p>
      </dgm:t>
    </dgm:pt>
    <dgm:pt modelId="{D770A3D2-664E-448B-A319-E58BDA7F0E85}" type="pres">
      <dgm:prSet presAssocID="{2C578201-D5E9-4B57-962D-207E90FAD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07D2378-A348-42F6-B8A4-816436E1356F}" type="pres">
      <dgm:prSet presAssocID="{C06650E3-08A7-454A-8D8C-82A11536CA49}" presName="node" presStyleLbl="node1" presStyleIdx="0" presStyleCnt="3" custScaleX="105627" custScaleY="120814" custRadScaleRad="97704" custRadScaleInc="29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00E1A7-A839-40F0-A712-E8B38403FB71}" type="pres">
      <dgm:prSet presAssocID="{D2B51E05-F75C-40A9-8E65-22CCE1C2BBDC}" presName="sibTrans" presStyleLbl="sibTrans2D1" presStyleIdx="0" presStyleCnt="3"/>
      <dgm:spPr/>
      <dgm:t>
        <a:bodyPr/>
        <a:lstStyle/>
        <a:p>
          <a:endParaRPr lang="it-IT"/>
        </a:p>
      </dgm:t>
    </dgm:pt>
    <dgm:pt modelId="{22FABE7F-0B2C-43A2-B58B-8DD6907ECB57}" type="pres">
      <dgm:prSet presAssocID="{D2B51E05-F75C-40A9-8E65-22CCE1C2BBDC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D58BFE77-C7F8-4C93-8D5C-F84A92270610}" type="pres">
      <dgm:prSet presAssocID="{65ED3A25-86C0-4C9B-A7A7-E6D58D5B0C2D}" presName="node" presStyleLbl="node1" presStyleIdx="1" presStyleCnt="3" custScaleX="112954" custScaleY="155204" custRadScaleRad="91887" custRadScaleInc="-127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74D44E-2D6C-479A-91C6-BF056C083B36}" type="pres">
      <dgm:prSet presAssocID="{B69D394F-FBC5-4702-97BE-9F3FA790335F}" presName="sibTrans" presStyleLbl="sibTrans2D1" presStyleIdx="1" presStyleCnt="3"/>
      <dgm:spPr/>
      <dgm:t>
        <a:bodyPr/>
        <a:lstStyle/>
        <a:p>
          <a:endParaRPr lang="it-IT"/>
        </a:p>
      </dgm:t>
    </dgm:pt>
    <dgm:pt modelId="{AE9A7FF9-974B-4908-8E13-EFEBCB02A172}" type="pres">
      <dgm:prSet presAssocID="{B69D394F-FBC5-4702-97BE-9F3FA790335F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8B2B026B-6DF2-4F2F-9D46-E4F8731F2869}" type="pres">
      <dgm:prSet presAssocID="{23E48300-E264-4D4B-AE0D-E1E094BD7D6C}" presName="node" presStyleLbl="node1" presStyleIdx="2" presStyleCnt="3" custScaleX="105808" custScaleY="155204" custRadScaleRad="89927" custRadScaleInc="146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DE8A74-13FA-480A-93A0-322C285CC880}" type="pres">
      <dgm:prSet presAssocID="{E6D631D2-ABB1-456B-9EFE-CE7C117A5F8A}" presName="sibTrans" presStyleLbl="sibTrans2D1" presStyleIdx="2" presStyleCnt="3"/>
      <dgm:spPr/>
      <dgm:t>
        <a:bodyPr/>
        <a:lstStyle/>
        <a:p>
          <a:endParaRPr lang="it-IT"/>
        </a:p>
      </dgm:t>
    </dgm:pt>
    <dgm:pt modelId="{9B3550C3-BD35-4FE9-80A9-F987874B0A58}" type="pres">
      <dgm:prSet presAssocID="{E6D631D2-ABB1-456B-9EFE-CE7C117A5F8A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BE24972C-CCB0-4EEC-B2C5-9FEA7E7815F3}" type="presOf" srcId="{E6D631D2-ABB1-456B-9EFE-CE7C117A5F8A}" destId="{9B3550C3-BD35-4FE9-80A9-F987874B0A58}" srcOrd="1" destOrd="0" presId="urn:microsoft.com/office/officeart/2005/8/layout/cycle7"/>
    <dgm:cxn modelId="{43EB3255-40EE-4F60-B23F-447D4FE465B3}" srcId="{2C578201-D5E9-4B57-962D-207E90FADC1F}" destId="{23E48300-E264-4D4B-AE0D-E1E094BD7D6C}" srcOrd="2" destOrd="0" parTransId="{C82F70B5-A4D6-4D2C-BE52-A55B0862806B}" sibTransId="{E6D631D2-ABB1-456B-9EFE-CE7C117A5F8A}"/>
    <dgm:cxn modelId="{94C687F1-8E3E-44AA-B3DC-9845396F32E6}" srcId="{2C578201-D5E9-4B57-962D-207E90FADC1F}" destId="{C06650E3-08A7-454A-8D8C-82A11536CA49}" srcOrd="0" destOrd="0" parTransId="{E144413F-18A7-47D9-A0AB-A45184D51672}" sibTransId="{D2B51E05-F75C-40A9-8E65-22CCE1C2BBDC}"/>
    <dgm:cxn modelId="{FA62375E-DECF-4F0D-B1E5-6A0B4D11616C}" type="presOf" srcId="{2C578201-D5E9-4B57-962D-207E90FADC1F}" destId="{D770A3D2-664E-448B-A319-E58BDA7F0E85}" srcOrd="0" destOrd="0" presId="urn:microsoft.com/office/officeart/2005/8/layout/cycle7"/>
    <dgm:cxn modelId="{6332B0B5-E91E-437F-BCC5-ACE368CF07F5}" type="presOf" srcId="{D2B51E05-F75C-40A9-8E65-22CCE1C2BBDC}" destId="{22FABE7F-0B2C-43A2-B58B-8DD6907ECB57}" srcOrd="1" destOrd="0" presId="urn:microsoft.com/office/officeart/2005/8/layout/cycle7"/>
    <dgm:cxn modelId="{0140B528-C13F-4F71-B2C7-E96F772D6D00}" type="presOf" srcId="{B69D394F-FBC5-4702-97BE-9F3FA790335F}" destId="{D374D44E-2D6C-479A-91C6-BF056C083B36}" srcOrd="0" destOrd="0" presId="urn:microsoft.com/office/officeart/2005/8/layout/cycle7"/>
    <dgm:cxn modelId="{27DD5732-02DF-4ABE-A68D-25EE78211437}" type="presOf" srcId="{C06650E3-08A7-454A-8D8C-82A11536CA49}" destId="{C07D2378-A348-42F6-B8A4-816436E1356F}" srcOrd="0" destOrd="0" presId="urn:microsoft.com/office/officeart/2005/8/layout/cycle7"/>
    <dgm:cxn modelId="{09AEA7C9-8902-437E-A58F-857B47BFEF61}" type="presOf" srcId="{D2B51E05-F75C-40A9-8E65-22CCE1C2BBDC}" destId="{5F00E1A7-A839-40F0-A712-E8B38403FB71}" srcOrd="0" destOrd="0" presId="urn:microsoft.com/office/officeart/2005/8/layout/cycle7"/>
    <dgm:cxn modelId="{1EC45F8C-7B63-4794-B27F-98C042171292}" type="presOf" srcId="{65ED3A25-86C0-4C9B-A7A7-E6D58D5B0C2D}" destId="{D58BFE77-C7F8-4C93-8D5C-F84A92270610}" srcOrd="0" destOrd="0" presId="urn:microsoft.com/office/officeart/2005/8/layout/cycle7"/>
    <dgm:cxn modelId="{FA1B752A-7BC9-41EA-AE48-2DC93168407F}" srcId="{2C578201-D5E9-4B57-962D-207E90FADC1F}" destId="{65ED3A25-86C0-4C9B-A7A7-E6D58D5B0C2D}" srcOrd="1" destOrd="0" parTransId="{AD598591-CF5A-477C-BEFC-EE92A22AE7E0}" sibTransId="{B69D394F-FBC5-4702-97BE-9F3FA790335F}"/>
    <dgm:cxn modelId="{EE6A1177-9C99-4990-864E-8C19377E44F9}" type="presOf" srcId="{E6D631D2-ABB1-456B-9EFE-CE7C117A5F8A}" destId="{E5DE8A74-13FA-480A-93A0-322C285CC880}" srcOrd="0" destOrd="0" presId="urn:microsoft.com/office/officeart/2005/8/layout/cycle7"/>
    <dgm:cxn modelId="{C15D7769-C5F7-4FA3-A2F3-C2B382C7B34A}" type="presOf" srcId="{B69D394F-FBC5-4702-97BE-9F3FA790335F}" destId="{AE9A7FF9-974B-4908-8E13-EFEBCB02A172}" srcOrd="1" destOrd="0" presId="urn:microsoft.com/office/officeart/2005/8/layout/cycle7"/>
    <dgm:cxn modelId="{DDF6E749-DB24-4044-B762-5B3B2727D886}" type="presOf" srcId="{23E48300-E264-4D4B-AE0D-E1E094BD7D6C}" destId="{8B2B026B-6DF2-4F2F-9D46-E4F8731F2869}" srcOrd="0" destOrd="0" presId="urn:microsoft.com/office/officeart/2005/8/layout/cycle7"/>
    <dgm:cxn modelId="{8395BFD6-CE2B-4906-95F5-F3C5538429DA}" type="presParOf" srcId="{D770A3D2-664E-448B-A319-E58BDA7F0E85}" destId="{C07D2378-A348-42F6-B8A4-816436E1356F}" srcOrd="0" destOrd="0" presId="urn:microsoft.com/office/officeart/2005/8/layout/cycle7"/>
    <dgm:cxn modelId="{AE08996C-B7B4-4E70-BC59-1229BF7BADCD}" type="presParOf" srcId="{D770A3D2-664E-448B-A319-E58BDA7F0E85}" destId="{5F00E1A7-A839-40F0-A712-E8B38403FB71}" srcOrd="1" destOrd="0" presId="urn:microsoft.com/office/officeart/2005/8/layout/cycle7"/>
    <dgm:cxn modelId="{6172B3BA-BB53-4D5F-AFB6-C4905664F151}" type="presParOf" srcId="{5F00E1A7-A839-40F0-A712-E8B38403FB71}" destId="{22FABE7F-0B2C-43A2-B58B-8DD6907ECB57}" srcOrd="0" destOrd="0" presId="urn:microsoft.com/office/officeart/2005/8/layout/cycle7"/>
    <dgm:cxn modelId="{8AC06D5B-7401-448E-BD0C-5FDD5C57D905}" type="presParOf" srcId="{D770A3D2-664E-448B-A319-E58BDA7F0E85}" destId="{D58BFE77-C7F8-4C93-8D5C-F84A92270610}" srcOrd="2" destOrd="0" presId="urn:microsoft.com/office/officeart/2005/8/layout/cycle7"/>
    <dgm:cxn modelId="{406E3A56-DB7F-4128-8EBB-579C112DF09D}" type="presParOf" srcId="{D770A3D2-664E-448B-A319-E58BDA7F0E85}" destId="{D374D44E-2D6C-479A-91C6-BF056C083B36}" srcOrd="3" destOrd="0" presId="urn:microsoft.com/office/officeart/2005/8/layout/cycle7"/>
    <dgm:cxn modelId="{CD11D2B9-7F0B-4B24-9904-097F2F505656}" type="presParOf" srcId="{D374D44E-2D6C-479A-91C6-BF056C083B36}" destId="{AE9A7FF9-974B-4908-8E13-EFEBCB02A172}" srcOrd="0" destOrd="0" presId="urn:microsoft.com/office/officeart/2005/8/layout/cycle7"/>
    <dgm:cxn modelId="{3AEDF58E-8F55-47C8-B16E-A4C962AD7BA0}" type="presParOf" srcId="{D770A3D2-664E-448B-A319-E58BDA7F0E85}" destId="{8B2B026B-6DF2-4F2F-9D46-E4F8731F2869}" srcOrd="4" destOrd="0" presId="urn:microsoft.com/office/officeart/2005/8/layout/cycle7"/>
    <dgm:cxn modelId="{C79731DC-B320-4785-AA29-13A75D622B2B}" type="presParOf" srcId="{D770A3D2-664E-448B-A319-E58BDA7F0E85}" destId="{E5DE8A74-13FA-480A-93A0-322C285CC880}" srcOrd="5" destOrd="0" presId="urn:microsoft.com/office/officeart/2005/8/layout/cycle7"/>
    <dgm:cxn modelId="{BD08A55D-8B81-46B0-BD04-49A63B4D44EC}" type="presParOf" srcId="{E5DE8A74-13FA-480A-93A0-322C285CC880}" destId="{9B3550C3-BD35-4FE9-80A9-F987874B0A5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D6AD3D-79D3-4CCE-8E84-4CB7AFB81F8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62AD22B-483A-4353-8049-E44D1A719440}">
      <dgm:prSet phldrT="[Testo]"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PROBLEMI SIGNIFICATIVI, COMPLESSI</a:t>
          </a:r>
          <a:endParaRPr lang="it-IT" b="1" dirty="0">
            <a:latin typeface="Arial" pitchFamily="34" charset="0"/>
            <a:cs typeface="Arial" pitchFamily="34" charset="0"/>
          </a:endParaRPr>
        </a:p>
      </dgm:t>
    </dgm:pt>
    <dgm:pt modelId="{311F97D5-DD13-4ACE-9548-7D0A60AE27FB}" type="parTrans" cxnId="{61510570-AF2D-4266-BA26-E0F16D1208AA}">
      <dgm:prSet/>
      <dgm:spPr/>
      <dgm:t>
        <a:bodyPr/>
        <a:lstStyle/>
        <a:p>
          <a:endParaRPr lang="it-IT"/>
        </a:p>
      </dgm:t>
    </dgm:pt>
    <dgm:pt modelId="{BA505A44-44B0-493F-A3E7-331A485BA92C}" type="sibTrans" cxnId="{61510570-AF2D-4266-BA26-E0F16D1208AA}">
      <dgm:prSet/>
      <dgm:spPr/>
      <dgm:t>
        <a:bodyPr/>
        <a:lstStyle/>
        <a:p>
          <a:endParaRPr lang="it-IT"/>
        </a:p>
      </dgm:t>
    </dgm:pt>
    <dgm:pt modelId="{407771EE-F90A-4483-810E-A51EF93C1E95}">
      <dgm:prSet phldrT="[Testo]"/>
      <dgm:spPr/>
      <dgm:t>
        <a:bodyPr/>
        <a:lstStyle/>
        <a:p>
          <a:r>
            <a:rPr lang="it-IT" b="1" dirty="0" smtClean="0">
              <a:latin typeface="Arial" pitchFamily="34" charset="0"/>
              <a:cs typeface="Arial" pitchFamily="34" charset="0"/>
            </a:rPr>
            <a:t>CONTESTO REALE</a:t>
          </a:r>
          <a:endParaRPr lang="it-IT" b="1" dirty="0">
            <a:latin typeface="Arial" pitchFamily="34" charset="0"/>
            <a:cs typeface="Arial" pitchFamily="34" charset="0"/>
          </a:endParaRPr>
        </a:p>
      </dgm:t>
    </dgm:pt>
    <dgm:pt modelId="{14975007-E427-41D0-B9AA-00D90D8C4EFB}" type="parTrans" cxnId="{0D37070D-A9BD-4BF2-8B6B-07F20F14B545}">
      <dgm:prSet/>
      <dgm:spPr/>
      <dgm:t>
        <a:bodyPr/>
        <a:lstStyle/>
        <a:p>
          <a:endParaRPr lang="it-IT"/>
        </a:p>
      </dgm:t>
    </dgm:pt>
    <dgm:pt modelId="{AD1A87C0-1093-4DFF-9355-6512D1B0694B}" type="sibTrans" cxnId="{0D37070D-A9BD-4BF2-8B6B-07F20F14B545}">
      <dgm:prSet/>
      <dgm:spPr/>
      <dgm:t>
        <a:bodyPr/>
        <a:lstStyle/>
        <a:p>
          <a:endParaRPr lang="it-IT"/>
        </a:p>
      </dgm:t>
    </dgm:pt>
    <dgm:pt modelId="{F9AEEC89-99B3-41A7-B7EC-AC233D344177}">
      <dgm:prSet phldrT="[Testo]" custT="1"/>
      <dgm:spPr/>
      <dgm:t>
        <a:bodyPr/>
        <a:lstStyle/>
        <a:p>
          <a:r>
            <a:rPr lang="it-IT" sz="2000" b="1" dirty="0" smtClean="0">
              <a:latin typeface="Arial" pitchFamily="34" charset="0"/>
              <a:cs typeface="Arial" pitchFamily="34" charset="0"/>
            </a:rPr>
            <a:t>PIÙ RISPOSTE POSSIBILI</a:t>
          </a:r>
          <a:endParaRPr lang="it-IT" sz="2000" b="1" dirty="0">
            <a:latin typeface="Arial" pitchFamily="34" charset="0"/>
            <a:cs typeface="Arial" pitchFamily="34" charset="0"/>
          </a:endParaRPr>
        </a:p>
      </dgm:t>
    </dgm:pt>
    <dgm:pt modelId="{E6806368-FF74-4BD5-BEA7-C86FE3B96715}" type="parTrans" cxnId="{3A6BCE4A-83BB-4B78-AE41-2F79CE5193C0}">
      <dgm:prSet/>
      <dgm:spPr/>
      <dgm:t>
        <a:bodyPr/>
        <a:lstStyle/>
        <a:p>
          <a:endParaRPr lang="it-IT"/>
        </a:p>
      </dgm:t>
    </dgm:pt>
    <dgm:pt modelId="{3DF0E02E-D64B-40AB-BBA6-41D16E5C95E8}" type="sibTrans" cxnId="{3A6BCE4A-83BB-4B78-AE41-2F79CE5193C0}">
      <dgm:prSet/>
      <dgm:spPr/>
      <dgm:t>
        <a:bodyPr/>
        <a:lstStyle/>
        <a:p>
          <a:endParaRPr lang="it-IT"/>
        </a:p>
      </dgm:t>
    </dgm:pt>
    <dgm:pt modelId="{419067CF-321B-475D-8821-7E34214E48D1}">
      <dgm:prSet phldrT="[Testo]"/>
      <dgm:spPr/>
      <dgm:t>
        <a:bodyPr/>
        <a:lstStyle/>
        <a:p>
          <a:r>
            <a:rPr lang="it-IT" b="1" dirty="0" smtClean="0">
              <a:solidFill>
                <a:srgbClr val="CC3399"/>
              </a:solidFill>
            </a:rPr>
            <a:t>DIDATTICA PER PROBLEMI</a:t>
          </a:r>
          <a:endParaRPr lang="it-IT" b="1" dirty="0">
            <a:solidFill>
              <a:srgbClr val="CC3399"/>
            </a:solidFill>
          </a:endParaRPr>
        </a:p>
      </dgm:t>
    </dgm:pt>
    <dgm:pt modelId="{ABB1C247-CC61-4362-BB73-1F5094B9FBA1}" type="parTrans" cxnId="{EC65E262-5CC3-4FD4-A8E1-C8F92052CB84}">
      <dgm:prSet/>
      <dgm:spPr/>
      <dgm:t>
        <a:bodyPr/>
        <a:lstStyle/>
        <a:p>
          <a:endParaRPr lang="it-IT"/>
        </a:p>
      </dgm:t>
    </dgm:pt>
    <dgm:pt modelId="{3D1AE09A-0335-47D9-818D-4DF8AFD0057F}" type="sibTrans" cxnId="{EC65E262-5CC3-4FD4-A8E1-C8F92052CB84}">
      <dgm:prSet/>
      <dgm:spPr/>
      <dgm:t>
        <a:bodyPr/>
        <a:lstStyle/>
        <a:p>
          <a:endParaRPr lang="it-IT"/>
        </a:p>
      </dgm:t>
    </dgm:pt>
    <dgm:pt modelId="{9C082BA2-A22E-48E5-97CB-F2D61A0C0D10}" type="pres">
      <dgm:prSet presAssocID="{22D6AD3D-79D3-4CCE-8E84-4CB7AFB81F8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1ACC979-CFB3-49B5-B5CA-61590E6EA4C4}" type="pres">
      <dgm:prSet presAssocID="{22D6AD3D-79D3-4CCE-8E84-4CB7AFB81F8C}" presName="ellipse" presStyleLbl="trBgShp" presStyleIdx="0" presStyleCnt="1" custScaleX="113334" custScaleY="114071" custLinFactNeighborX="-8057" custLinFactNeighborY="50829"/>
      <dgm:spPr/>
    </dgm:pt>
    <dgm:pt modelId="{132FF57F-3452-40CC-A780-60BA6522BB58}" type="pres">
      <dgm:prSet presAssocID="{22D6AD3D-79D3-4CCE-8E84-4CB7AFB81F8C}" presName="arrow1" presStyleLbl="fgShp" presStyleIdx="0" presStyleCnt="1" custLinFactNeighborX="-44780" custLinFactNeighborY="69306"/>
      <dgm:spPr/>
    </dgm:pt>
    <dgm:pt modelId="{2F46E278-0596-4897-86B9-B5C697BF4988}" type="pres">
      <dgm:prSet presAssocID="{22D6AD3D-79D3-4CCE-8E84-4CB7AFB81F8C}" presName="rectangle" presStyleLbl="revTx" presStyleIdx="0" presStyleCnt="1" custLinFactNeighborX="-10669" custLinFactNeighborY="282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485568-D08A-4BB6-AA2D-1A435C02ED17}" type="pres">
      <dgm:prSet presAssocID="{407771EE-F90A-4483-810E-A51EF93C1E95}" presName="item1" presStyleLbl="node1" presStyleIdx="0" presStyleCnt="3" custScaleX="133382" custScaleY="130074" custLinFactNeighborX="-37165" custLinFactNeighborY="85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989879-77B9-4F7A-AFC0-DEA79AC9A138}" type="pres">
      <dgm:prSet presAssocID="{F9AEEC89-99B3-41A7-B7EC-AC233D344177}" presName="item2" presStyleLbl="node1" presStyleIdx="1" presStyleCnt="3" custScaleX="128468" custScaleY="124468" custLinFactNeighborX="-18367" custLinFactNeighborY="-117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ACB937-7619-41EB-B0A4-006E375DDEE3}" type="pres">
      <dgm:prSet presAssocID="{419067CF-321B-475D-8821-7E34214E48D1}" presName="item3" presStyleLbl="node1" presStyleIdx="2" presStyleCnt="3" custScaleX="123096" custScaleY="119103" custLinFactNeighborX="-6491" custLinFactNeighborY="233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AE9B3B-9B54-4157-90BE-8E02564993EB}" type="pres">
      <dgm:prSet presAssocID="{22D6AD3D-79D3-4CCE-8E84-4CB7AFB81F8C}" presName="funnel" presStyleLbl="trAlignAcc1" presStyleIdx="0" presStyleCnt="1" custScaleX="104977" custScaleY="91053" custLinFactNeighborX="-10613" custLinFactNeighborY="16493"/>
      <dgm:spPr/>
    </dgm:pt>
  </dgm:ptLst>
  <dgm:cxnLst>
    <dgm:cxn modelId="{3B034203-B462-4A6A-84DF-CC4B026F5C39}" type="presOf" srcId="{A62AD22B-483A-4353-8049-E44D1A719440}" destId="{C6ACB937-7619-41EB-B0A4-006E375DDEE3}" srcOrd="0" destOrd="0" presId="urn:microsoft.com/office/officeart/2005/8/layout/funnel1"/>
    <dgm:cxn modelId="{EC65E262-5CC3-4FD4-A8E1-C8F92052CB84}" srcId="{22D6AD3D-79D3-4CCE-8E84-4CB7AFB81F8C}" destId="{419067CF-321B-475D-8821-7E34214E48D1}" srcOrd="3" destOrd="0" parTransId="{ABB1C247-CC61-4362-BB73-1F5094B9FBA1}" sibTransId="{3D1AE09A-0335-47D9-818D-4DF8AFD0057F}"/>
    <dgm:cxn modelId="{3A6BCE4A-83BB-4B78-AE41-2F79CE5193C0}" srcId="{22D6AD3D-79D3-4CCE-8E84-4CB7AFB81F8C}" destId="{F9AEEC89-99B3-41A7-B7EC-AC233D344177}" srcOrd="2" destOrd="0" parTransId="{E6806368-FF74-4BD5-BEA7-C86FE3B96715}" sibTransId="{3DF0E02E-D64B-40AB-BBA6-41D16E5C95E8}"/>
    <dgm:cxn modelId="{12446279-ADD7-4A7D-A39B-0CCB1EC38B15}" type="presOf" srcId="{419067CF-321B-475D-8821-7E34214E48D1}" destId="{2F46E278-0596-4897-86B9-B5C697BF4988}" srcOrd="0" destOrd="0" presId="urn:microsoft.com/office/officeart/2005/8/layout/funnel1"/>
    <dgm:cxn modelId="{BEB4B57F-35DA-4959-93A6-F6E1A2CB51F9}" type="presOf" srcId="{F9AEEC89-99B3-41A7-B7EC-AC233D344177}" destId="{FB485568-D08A-4BB6-AA2D-1A435C02ED17}" srcOrd="0" destOrd="0" presId="urn:microsoft.com/office/officeart/2005/8/layout/funnel1"/>
    <dgm:cxn modelId="{0D37070D-A9BD-4BF2-8B6B-07F20F14B545}" srcId="{22D6AD3D-79D3-4CCE-8E84-4CB7AFB81F8C}" destId="{407771EE-F90A-4483-810E-A51EF93C1E95}" srcOrd="1" destOrd="0" parTransId="{14975007-E427-41D0-B9AA-00D90D8C4EFB}" sibTransId="{AD1A87C0-1093-4DFF-9355-6512D1B0694B}"/>
    <dgm:cxn modelId="{61510570-AF2D-4266-BA26-E0F16D1208AA}" srcId="{22D6AD3D-79D3-4CCE-8E84-4CB7AFB81F8C}" destId="{A62AD22B-483A-4353-8049-E44D1A719440}" srcOrd="0" destOrd="0" parTransId="{311F97D5-DD13-4ACE-9548-7D0A60AE27FB}" sibTransId="{BA505A44-44B0-493F-A3E7-331A485BA92C}"/>
    <dgm:cxn modelId="{704C60F8-F79A-4239-9500-25D2342EF1DD}" type="presOf" srcId="{22D6AD3D-79D3-4CCE-8E84-4CB7AFB81F8C}" destId="{9C082BA2-A22E-48E5-97CB-F2D61A0C0D10}" srcOrd="0" destOrd="0" presId="urn:microsoft.com/office/officeart/2005/8/layout/funnel1"/>
    <dgm:cxn modelId="{8377AD6F-47C5-43CE-AE60-E6B58C629A73}" type="presOf" srcId="{407771EE-F90A-4483-810E-A51EF93C1E95}" destId="{76989879-77B9-4F7A-AFC0-DEA79AC9A138}" srcOrd="0" destOrd="0" presId="urn:microsoft.com/office/officeart/2005/8/layout/funnel1"/>
    <dgm:cxn modelId="{34848717-3893-4D1B-92B8-DF1AE31613EB}" type="presParOf" srcId="{9C082BA2-A22E-48E5-97CB-F2D61A0C0D10}" destId="{B1ACC979-CFB3-49B5-B5CA-61590E6EA4C4}" srcOrd="0" destOrd="0" presId="urn:microsoft.com/office/officeart/2005/8/layout/funnel1"/>
    <dgm:cxn modelId="{4BE26BDE-6487-4E3B-9A1A-BA399883FE50}" type="presParOf" srcId="{9C082BA2-A22E-48E5-97CB-F2D61A0C0D10}" destId="{132FF57F-3452-40CC-A780-60BA6522BB58}" srcOrd="1" destOrd="0" presId="urn:microsoft.com/office/officeart/2005/8/layout/funnel1"/>
    <dgm:cxn modelId="{5ED12967-F50F-4D3F-9EEB-C3C0C1944D02}" type="presParOf" srcId="{9C082BA2-A22E-48E5-97CB-F2D61A0C0D10}" destId="{2F46E278-0596-4897-86B9-B5C697BF4988}" srcOrd="2" destOrd="0" presId="urn:microsoft.com/office/officeart/2005/8/layout/funnel1"/>
    <dgm:cxn modelId="{7D58E9BE-CDFA-434A-9403-6B36455EF2A4}" type="presParOf" srcId="{9C082BA2-A22E-48E5-97CB-F2D61A0C0D10}" destId="{FB485568-D08A-4BB6-AA2D-1A435C02ED17}" srcOrd="3" destOrd="0" presId="urn:microsoft.com/office/officeart/2005/8/layout/funnel1"/>
    <dgm:cxn modelId="{E1A1FEC0-6B20-4A34-BBEC-C25B07865019}" type="presParOf" srcId="{9C082BA2-A22E-48E5-97CB-F2D61A0C0D10}" destId="{76989879-77B9-4F7A-AFC0-DEA79AC9A138}" srcOrd="4" destOrd="0" presId="urn:microsoft.com/office/officeart/2005/8/layout/funnel1"/>
    <dgm:cxn modelId="{9C3FD4AA-403F-4346-A93D-CE17A25426CE}" type="presParOf" srcId="{9C082BA2-A22E-48E5-97CB-F2D61A0C0D10}" destId="{C6ACB937-7619-41EB-B0A4-006E375DDEE3}" srcOrd="5" destOrd="0" presId="urn:microsoft.com/office/officeart/2005/8/layout/funnel1"/>
    <dgm:cxn modelId="{8F5277C6-A340-4A97-8F1B-D305F236F378}" type="presParOf" srcId="{9C082BA2-A22E-48E5-97CB-F2D61A0C0D10}" destId="{7FAE9B3B-9B54-4157-90BE-8E02564993E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8B8FBA-3FDA-40D9-AD9F-9B86DA214DB5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D21CF624-359D-42CE-B716-D8BBB30D79D8}">
      <dgm:prSet phldrT="[Testo]" custT="1"/>
      <dgm:spPr/>
      <dgm:t>
        <a:bodyPr/>
        <a:lstStyle/>
        <a:p>
          <a:r>
            <a:rPr lang="it-IT" sz="1200" dirty="0" smtClean="0">
              <a:solidFill>
                <a:srgbClr val="002060"/>
              </a:solidFill>
              <a:latin typeface="Arial Black" pitchFamily="34" charset="0"/>
            </a:rPr>
            <a:t>RICERCA</a:t>
          </a:r>
          <a:endParaRPr lang="it-IT" sz="1200" dirty="0">
            <a:solidFill>
              <a:srgbClr val="002060"/>
            </a:solidFill>
            <a:latin typeface="Arial Black" pitchFamily="34" charset="0"/>
          </a:endParaRPr>
        </a:p>
      </dgm:t>
    </dgm:pt>
    <dgm:pt modelId="{87CE250A-0006-4FFC-90A7-2469C1A57E8C}" type="parTrans" cxnId="{A981EACA-1316-4F04-84C1-99F9D24C6822}">
      <dgm:prSet/>
      <dgm:spPr/>
      <dgm:t>
        <a:bodyPr/>
        <a:lstStyle/>
        <a:p>
          <a:endParaRPr lang="it-IT"/>
        </a:p>
      </dgm:t>
    </dgm:pt>
    <dgm:pt modelId="{D8806250-CBD3-4736-85D4-44D9B747EACB}" type="sibTrans" cxnId="{A981EACA-1316-4F04-84C1-99F9D24C6822}">
      <dgm:prSet/>
      <dgm:spPr/>
      <dgm:t>
        <a:bodyPr/>
        <a:lstStyle/>
        <a:p>
          <a:endParaRPr lang="it-IT"/>
        </a:p>
      </dgm:t>
    </dgm:pt>
    <dgm:pt modelId="{AF51B6B8-37A3-4191-B929-D94BCC8B3365}">
      <dgm:prSet phldrT="[Testo]"/>
      <dgm:spPr/>
      <dgm:t>
        <a:bodyPr/>
        <a:lstStyle/>
        <a:p>
          <a:r>
            <a:rPr lang="it-IT" b="1" dirty="0" smtClean="0">
              <a:solidFill>
                <a:srgbClr val="002060"/>
              </a:solidFill>
              <a:latin typeface="Arial Black" pitchFamily="34" charset="0"/>
            </a:rPr>
            <a:t>COSTRUZIONE ATTIVA E AUTONOMA</a:t>
          </a:r>
          <a:endParaRPr lang="it-IT" b="1" dirty="0">
            <a:solidFill>
              <a:srgbClr val="002060"/>
            </a:solidFill>
            <a:latin typeface="Arial Black" pitchFamily="34" charset="0"/>
          </a:endParaRPr>
        </a:p>
      </dgm:t>
    </dgm:pt>
    <dgm:pt modelId="{EC8BD8E0-1C47-4EAF-9834-CBEC534CB7AF}" type="parTrans" cxnId="{BAE0F721-E14B-484F-B0D5-A37E432E80C6}">
      <dgm:prSet/>
      <dgm:spPr/>
      <dgm:t>
        <a:bodyPr/>
        <a:lstStyle/>
        <a:p>
          <a:endParaRPr lang="it-IT"/>
        </a:p>
      </dgm:t>
    </dgm:pt>
    <dgm:pt modelId="{68970D37-7887-4D08-819F-EC8F03BB3AAE}" type="sibTrans" cxnId="{BAE0F721-E14B-484F-B0D5-A37E432E80C6}">
      <dgm:prSet/>
      <dgm:spPr/>
      <dgm:t>
        <a:bodyPr/>
        <a:lstStyle/>
        <a:p>
          <a:endParaRPr lang="it-IT"/>
        </a:p>
      </dgm:t>
    </dgm:pt>
    <dgm:pt modelId="{6ADCE200-2633-45CB-9E12-B153172C5343}">
      <dgm:prSet phldrT="[Testo]" custT="1"/>
      <dgm:spPr/>
      <dgm:t>
        <a:bodyPr/>
        <a:lstStyle/>
        <a:p>
          <a:r>
            <a:rPr lang="it-IT" sz="1100" dirty="0" smtClean="0">
              <a:solidFill>
                <a:srgbClr val="002060"/>
              </a:solidFill>
              <a:latin typeface="Arial Black" pitchFamily="34" charset="0"/>
            </a:rPr>
            <a:t>APPRENDIMENTO PER </a:t>
          </a:r>
        </a:p>
        <a:p>
          <a:r>
            <a:rPr lang="it-IT" sz="1100" dirty="0" smtClean="0">
              <a:solidFill>
                <a:srgbClr val="002060"/>
              </a:solidFill>
              <a:latin typeface="Arial Black" pitchFamily="34" charset="0"/>
            </a:rPr>
            <a:t>SCOPERTA</a:t>
          </a:r>
          <a:endParaRPr lang="it-IT" sz="1100" dirty="0">
            <a:solidFill>
              <a:srgbClr val="002060"/>
            </a:solidFill>
            <a:latin typeface="Arial Black" pitchFamily="34" charset="0"/>
          </a:endParaRPr>
        </a:p>
      </dgm:t>
    </dgm:pt>
    <dgm:pt modelId="{27844D36-6497-4456-9F0E-88F29E9442D8}" type="parTrans" cxnId="{E7BFC78A-1493-4393-816E-D0EF7D696C29}">
      <dgm:prSet/>
      <dgm:spPr/>
      <dgm:t>
        <a:bodyPr/>
        <a:lstStyle/>
        <a:p>
          <a:endParaRPr lang="it-IT"/>
        </a:p>
      </dgm:t>
    </dgm:pt>
    <dgm:pt modelId="{0A2ED18A-1DA7-4EB2-999C-41B4003A841E}" type="sibTrans" cxnId="{E7BFC78A-1493-4393-816E-D0EF7D696C29}">
      <dgm:prSet/>
      <dgm:spPr/>
      <dgm:t>
        <a:bodyPr/>
        <a:lstStyle/>
        <a:p>
          <a:endParaRPr lang="it-IT"/>
        </a:p>
      </dgm:t>
    </dgm:pt>
    <dgm:pt modelId="{F66A7A59-D671-4171-95A6-99FE75620735}" type="pres">
      <dgm:prSet presAssocID="{B38B8FBA-3FDA-40D9-AD9F-9B86DA214DB5}" presName="Name0" presStyleCnt="0">
        <dgm:presLayoutVars>
          <dgm:dir/>
          <dgm:resizeHandles val="exact"/>
        </dgm:presLayoutVars>
      </dgm:prSet>
      <dgm:spPr/>
    </dgm:pt>
    <dgm:pt modelId="{4C4DA2B7-F246-4E2F-9472-392A3C3D6453}" type="pres">
      <dgm:prSet presAssocID="{B38B8FBA-3FDA-40D9-AD9F-9B86DA214DB5}" presName="vNodes" presStyleCnt="0"/>
      <dgm:spPr/>
    </dgm:pt>
    <dgm:pt modelId="{7240A20E-8D16-4AB6-82A0-0D04605E42F9}" type="pres">
      <dgm:prSet presAssocID="{D21CF624-359D-42CE-B716-D8BBB30D79D8}" presName="node" presStyleLbl="node1" presStyleIdx="0" presStyleCnt="3" custScaleX="185020" custScaleY="1867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D23E73-6C44-43D0-ACDB-CAA0BBC16B36}" type="pres">
      <dgm:prSet presAssocID="{D8806250-CBD3-4736-85D4-44D9B747EACB}" presName="spacerT" presStyleCnt="0"/>
      <dgm:spPr/>
    </dgm:pt>
    <dgm:pt modelId="{E9AB27E0-7799-4102-A538-E8330428FEA9}" type="pres">
      <dgm:prSet presAssocID="{D8806250-CBD3-4736-85D4-44D9B747EACB}" presName="sibTrans" presStyleLbl="sibTrans2D1" presStyleIdx="0" presStyleCnt="2"/>
      <dgm:spPr/>
      <dgm:t>
        <a:bodyPr/>
        <a:lstStyle/>
        <a:p>
          <a:endParaRPr lang="it-IT"/>
        </a:p>
      </dgm:t>
    </dgm:pt>
    <dgm:pt modelId="{62C52383-E43D-4655-8579-AB0CBE05B889}" type="pres">
      <dgm:prSet presAssocID="{D8806250-CBD3-4736-85D4-44D9B747EACB}" presName="spacerB" presStyleCnt="0"/>
      <dgm:spPr/>
    </dgm:pt>
    <dgm:pt modelId="{EB2E48C8-14AE-4025-97FA-91EDC6B34C41}" type="pres">
      <dgm:prSet presAssocID="{AF51B6B8-37A3-4191-B929-D94BCC8B3365}" presName="node" presStyleLbl="node1" presStyleIdx="1" presStyleCnt="3" custScaleX="195237" custScaleY="1777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B527EA-B940-402C-B31A-231986680FB8}" type="pres">
      <dgm:prSet presAssocID="{B38B8FBA-3FDA-40D9-AD9F-9B86DA214DB5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A9DDA19C-4F85-4085-A346-F793D82DF4B2}" type="pres">
      <dgm:prSet presAssocID="{B38B8FBA-3FDA-40D9-AD9F-9B86DA214DB5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FB40EFB6-0B10-4F29-A2B7-4C86D4223F0C}" type="pres">
      <dgm:prSet presAssocID="{B38B8FBA-3FDA-40D9-AD9F-9B86DA214DB5}" presName="lastNode" presStyleLbl="node1" presStyleIdx="2" presStyleCnt="3" custScaleX="129234" custScaleY="1162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EA7013-ECCC-4E62-A085-C17D0D38014C}" type="presOf" srcId="{68970D37-7887-4D08-819F-EC8F03BB3AAE}" destId="{ACB527EA-B940-402C-B31A-231986680FB8}" srcOrd="0" destOrd="0" presId="urn:microsoft.com/office/officeart/2005/8/layout/equation2"/>
    <dgm:cxn modelId="{E4861456-F4C9-403F-B9DA-6F50D7335AE0}" type="presOf" srcId="{6ADCE200-2633-45CB-9E12-B153172C5343}" destId="{FB40EFB6-0B10-4F29-A2B7-4C86D4223F0C}" srcOrd="0" destOrd="0" presId="urn:microsoft.com/office/officeart/2005/8/layout/equation2"/>
    <dgm:cxn modelId="{ADA8F837-40FE-4486-84B9-1F7FC240C050}" type="presOf" srcId="{B38B8FBA-3FDA-40D9-AD9F-9B86DA214DB5}" destId="{F66A7A59-D671-4171-95A6-99FE75620735}" srcOrd="0" destOrd="0" presId="urn:microsoft.com/office/officeart/2005/8/layout/equation2"/>
    <dgm:cxn modelId="{A981EACA-1316-4F04-84C1-99F9D24C6822}" srcId="{B38B8FBA-3FDA-40D9-AD9F-9B86DA214DB5}" destId="{D21CF624-359D-42CE-B716-D8BBB30D79D8}" srcOrd="0" destOrd="0" parTransId="{87CE250A-0006-4FFC-90A7-2469C1A57E8C}" sibTransId="{D8806250-CBD3-4736-85D4-44D9B747EACB}"/>
    <dgm:cxn modelId="{887E878E-CA33-4DBA-9715-FF5DBA48CFCB}" type="presOf" srcId="{68970D37-7887-4D08-819F-EC8F03BB3AAE}" destId="{A9DDA19C-4F85-4085-A346-F793D82DF4B2}" srcOrd="1" destOrd="0" presId="urn:microsoft.com/office/officeart/2005/8/layout/equation2"/>
    <dgm:cxn modelId="{BAE0F721-E14B-484F-B0D5-A37E432E80C6}" srcId="{B38B8FBA-3FDA-40D9-AD9F-9B86DA214DB5}" destId="{AF51B6B8-37A3-4191-B929-D94BCC8B3365}" srcOrd="1" destOrd="0" parTransId="{EC8BD8E0-1C47-4EAF-9834-CBEC534CB7AF}" sibTransId="{68970D37-7887-4D08-819F-EC8F03BB3AAE}"/>
    <dgm:cxn modelId="{CD760353-6BD7-45FB-9846-32A84E3A5C45}" type="presOf" srcId="{D8806250-CBD3-4736-85D4-44D9B747EACB}" destId="{E9AB27E0-7799-4102-A538-E8330428FEA9}" srcOrd="0" destOrd="0" presId="urn:microsoft.com/office/officeart/2005/8/layout/equation2"/>
    <dgm:cxn modelId="{E7BFC78A-1493-4393-816E-D0EF7D696C29}" srcId="{B38B8FBA-3FDA-40D9-AD9F-9B86DA214DB5}" destId="{6ADCE200-2633-45CB-9E12-B153172C5343}" srcOrd="2" destOrd="0" parTransId="{27844D36-6497-4456-9F0E-88F29E9442D8}" sibTransId="{0A2ED18A-1DA7-4EB2-999C-41B4003A841E}"/>
    <dgm:cxn modelId="{02ECFB81-D18E-4D0B-A6DE-BF5FCB6009C7}" type="presOf" srcId="{AF51B6B8-37A3-4191-B929-D94BCC8B3365}" destId="{EB2E48C8-14AE-4025-97FA-91EDC6B34C41}" srcOrd="0" destOrd="0" presId="urn:microsoft.com/office/officeart/2005/8/layout/equation2"/>
    <dgm:cxn modelId="{F893E6AF-DE61-462C-8291-5289FE592E44}" type="presOf" srcId="{D21CF624-359D-42CE-B716-D8BBB30D79D8}" destId="{7240A20E-8D16-4AB6-82A0-0D04605E42F9}" srcOrd="0" destOrd="0" presId="urn:microsoft.com/office/officeart/2005/8/layout/equation2"/>
    <dgm:cxn modelId="{1CA750DD-48A0-4259-AD59-FA07647BF683}" type="presParOf" srcId="{F66A7A59-D671-4171-95A6-99FE75620735}" destId="{4C4DA2B7-F246-4E2F-9472-392A3C3D6453}" srcOrd="0" destOrd="0" presId="urn:microsoft.com/office/officeart/2005/8/layout/equation2"/>
    <dgm:cxn modelId="{469D011A-B30B-4B96-8C96-D45842239231}" type="presParOf" srcId="{4C4DA2B7-F246-4E2F-9472-392A3C3D6453}" destId="{7240A20E-8D16-4AB6-82A0-0D04605E42F9}" srcOrd="0" destOrd="0" presId="urn:microsoft.com/office/officeart/2005/8/layout/equation2"/>
    <dgm:cxn modelId="{3E842A39-1643-4F54-8812-94AED946C393}" type="presParOf" srcId="{4C4DA2B7-F246-4E2F-9472-392A3C3D6453}" destId="{B4D23E73-6C44-43D0-ACDB-CAA0BBC16B36}" srcOrd="1" destOrd="0" presId="urn:microsoft.com/office/officeart/2005/8/layout/equation2"/>
    <dgm:cxn modelId="{E2B7D598-DF59-47EB-8F85-7E15BD63EFDC}" type="presParOf" srcId="{4C4DA2B7-F246-4E2F-9472-392A3C3D6453}" destId="{E9AB27E0-7799-4102-A538-E8330428FEA9}" srcOrd="2" destOrd="0" presId="urn:microsoft.com/office/officeart/2005/8/layout/equation2"/>
    <dgm:cxn modelId="{1EF7D903-CC90-4004-8FEE-0107144FD611}" type="presParOf" srcId="{4C4DA2B7-F246-4E2F-9472-392A3C3D6453}" destId="{62C52383-E43D-4655-8579-AB0CBE05B889}" srcOrd="3" destOrd="0" presId="urn:microsoft.com/office/officeart/2005/8/layout/equation2"/>
    <dgm:cxn modelId="{13FBCDA3-1714-4BB5-9979-E5F32D30FFEE}" type="presParOf" srcId="{4C4DA2B7-F246-4E2F-9472-392A3C3D6453}" destId="{EB2E48C8-14AE-4025-97FA-91EDC6B34C41}" srcOrd="4" destOrd="0" presId="urn:microsoft.com/office/officeart/2005/8/layout/equation2"/>
    <dgm:cxn modelId="{7DAAA3F2-238F-42A9-97A7-950FBF680BEB}" type="presParOf" srcId="{F66A7A59-D671-4171-95A6-99FE75620735}" destId="{ACB527EA-B940-402C-B31A-231986680FB8}" srcOrd="1" destOrd="0" presId="urn:microsoft.com/office/officeart/2005/8/layout/equation2"/>
    <dgm:cxn modelId="{00F7F4B3-0325-4EDF-BFAA-29E0C426DF32}" type="presParOf" srcId="{ACB527EA-B940-402C-B31A-231986680FB8}" destId="{A9DDA19C-4F85-4085-A346-F793D82DF4B2}" srcOrd="0" destOrd="0" presId="urn:microsoft.com/office/officeart/2005/8/layout/equation2"/>
    <dgm:cxn modelId="{EC87E850-A8D2-400A-B881-2221EC8AB380}" type="presParOf" srcId="{F66A7A59-D671-4171-95A6-99FE75620735}" destId="{FB40EFB6-0B10-4F29-A2B7-4C86D4223F0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36E2AA-1BD9-4231-A497-D868AA3F565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13FA464-BE87-4BDF-83EA-B40E9F369C9A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SCOPRIRE IL PROBLEMA</a:t>
          </a:r>
          <a:endParaRPr lang="it-IT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BF5E86-4BEB-4E1A-AC78-AE2A7D17D3C6}" type="parTrans" cxnId="{00BD163A-286C-45B1-87C6-8F978FAFFE33}">
      <dgm:prSet/>
      <dgm:spPr/>
      <dgm:t>
        <a:bodyPr/>
        <a:lstStyle/>
        <a:p>
          <a:endParaRPr lang="it-IT"/>
        </a:p>
      </dgm:t>
    </dgm:pt>
    <dgm:pt modelId="{00FE26C0-F52B-481C-B9C0-51B8C9712E09}" type="sibTrans" cxnId="{00BD163A-286C-45B1-87C6-8F978FAFFE33}">
      <dgm:prSet/>
      <dgm:spPr/>
      <dgm:t>
        <a:bodyPr/>
        <a:lstStyle/>
        <a:p>
          <a:endParaRPr lang="it-IT"/>
        </a:p>
      </dgm:t>
    </dgm:pt>
    <dgm:pt modelId="{AE569D08-0D80-46AB-B270-242702797E58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DEFINIRE IL PROBLEMA</a:t>
          </a:r>
          <a:endParaRPr lang="it-IT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A16F90-74DF-458D-B30C-B721BAA7FE3F}" type="parTrans" cxnId="{EA8DF632-1598-422A-911C-5A0FCE8D6130}">
      <dgm:prSet/>
      <dgm:spPr/>
      <dgm:t>
        <a:bodyPr/>
        <a:lstStyle/>
        <a:p>
          <a:endParaRPr lang="it-IT"/>
        </a:p>
      </dgm:t>
    </dgm:pt>
    <dgm:pt modelId="{47CA8273-49CE-4408-A675-8BE2E72A985D}" type="sibTrans" cxnId="{EA8DF632-1598-422A-911C-5A0FCE8D6130}">
      <dgm:prSet/>
      <dgm:spPr/>
      <dgm:t>
        <a:bodyPr/>
        <a:lstStyle/>
        <a:p>
          <a:endParaRPr lang="it-IT"/>
        </a:p>
      </dgm:t>
    </dgm:pt>
    <dgm:pt modelId="{420DC28C-F703-4767-A936-AE00A3BDCC82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TROVARE SOLUZIONI POSSIBILI</a:t>
          </a:r>
          <a:endParaRPr lang="it-IT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8F2406-0A4E-44AE-A574-7C24824535CA}" type="parTrans" cxnId="{B69CA56F-CA98-40AB-9068-EAF6B26F0CA3}">
      <dgm:prSet/>
      <dgm:spPr/>
      <dgm:t>
        <a:bodyPr/>
        <a:lstStyle/>
        <a:p>
          <a:endParaRPr lang="it-IT"/>
        </a:p>
      </dgm:t>
    </dgm:pt>
    <dgm:pt modelId="{993A5D82-6631-4C0E-BA13-6933693086E6}" type="sibTrans" cxnId="{B69CA56F-CA98-40AB-9068-EAF6B26F0CA3}">
      <dgm:prSet/>
      <dgm:spPr/>
      <dgm:t>
        <a:bodyPr/>
        <a:lstStyle/>
        <a:p>
          <a:endParaRPr lang="it-IT"/>
        </a:p>
      </dgm:t>
    </dgm:pt>
    <dgm:pt modelId="{050F1D92-872E-4B7C-9A40-3670E0412E85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SCEGLIERE LE SOLUZIONI</a:t>
          </a:r>
          <a:endParaRPr lang="it-IT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893D70-E217-4BDC-B6B8-371ADF8CACA1}" type="parTrans" cxnId="{80F72D2A-2C54-4F1C-AC11-418A3432239F}">
      <dgm:prSet/>
      <dgm:spPr/>
      <dgm:t>
        <a:bodyPr/>
        <a:lstStyle/>
        <a:p>
          <a:endParaRPr lang="it-IT"/>
        </a:p>
      </dgm:t>
    </dgm:pt>
    <dgm:pt modelId="{B74250A5-6DDB-42E0-956E-7B8F309207ED}" type="sibTrans" cxnId="{80F72D2A-2C54-4F1C-AC11-418A3432239F}">
      <dgm:prSet/>
      <dgm:spPr/>
      <dgm:t>
        <a:bodyPr/>
        <a:lstStyle/>
        <a:p>
          <a:endParaRPr lang="it-IT"/>
        </a:p>
      </dgm:t>
    </dgm:pt>
    <dgm:pt modelId="{87BBB125-3229-4C30-B985-FC000ED824E2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APPLICARE LE DECISIONI PRESE</a:t>
          </a:r>
          <a:endParaRPr lang="it-IT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ED1733-0ED2-4501-88AD-4412E5E83A50}" type="parTrans" cxnId="{426FD777-A8A9-43FC-8CCF-B4EE19851177}">
      <dgm:prSet/>
      <dgm:spPr/>
      <dgm:t>
        <a:bodyPr/>
        <a:lstStyle/>
        <a:p>
          <a:endParaRPr lang="it-IT"/>
        </a:p>
      </dgm:t>
    </dgm:pt>
    <dgm:pt modelId="{4C843FA9-5BB0-4C36-9FE8-E413C946B706}" type="sibTrans" cxnId="{426FD777-A8A9-43FC-8CCF-B4EE19851177}">
      <dgm:prSet/>
      <dgm:spPr/>
      <dgm:t>
        <a:bodyPr/>
        <a:lstStyle/>
        <a:p>
          <a:endParaRPr lang="it-IT"/>
        </a:p>
      </dgm:t>
    </dgm:pt>
    <dgm:pt modelId="{7EB3D4A1-3F08-4393-8466-113938228F3F}" type="pres">
      <dgm:prSet presAssocID="{DD36E2AA-1BD9-4231-A497-D868AA3F56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CE7F27-9194-4C3C-85D7-F3D09815E220}" type="pres">
      <dgm:prSet presAssocID="{213FA464-BE87-4BDF-83EA-B40E9F369C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D0A84B-3270-472C-8BF1-383B9C22BDD3}" type="pres">
      <dgm:prSet presAssocID="{00FE26C0-F52B-481C-B9C0-51B8C9712E09}" presName="sibTrans" presStyleCnt="0"/>
      <dgm:spPr/>
    </dgm:pt>
    <dgm:pt modelId="{1D7803BE-5D9F-4D2C-99E3-DA83CAE26A8D}" type="pres">
      <dgm:prSet presAssocID="{AE569D08-0D80-46AB-B270-242702797E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2CA97E-F7F5-4CC4-B93C-5F423CB73987}" type="pres">
      <dgm:prSet presAssocID="{47CA8273-49CE-4408-A675-8BE2E72A985D}" presName="sibTrans" presStyleCnt="0"/>
      <dgm:spPr/>
    </dgm:pt>
    <dgm:pt modelId="{071DCA71-090B-4A65-9D08-ADA46A33A381}" type="pres">
      <dgm:prSet presAssocID="{420DC28C-F703-4767-A936-AE00A3BDCC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3C05E4-0B04-4161-B736-8866353624ED}" type="pres">
      <dgm:prSet presAssocID="{993A5D82-6631-4C0E-BA13-6933693086E6}" presName="sibTrans" presStyleCnt="0"/>
      <dgm:spPr/>
    </dgm:pt>
    <dgm:pt modelId="{56BFB5E8-3405-405D-A8B4-1877EACBC6A0}" type="pres">
      <dgm:prSet presAssocID="{050F1D92-872E-4B7C-9A40-3670E0412E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700701-6058-45AD-963A-5C34CD13F0D6}" type="pres">
      <dgm:prSet presAssocID="{B74250A5-6DDB-42E0-956E-7B8F309207ED}" presName="sibTrans" presStyleCnt="0"/>
      <dgm:spPr/>
    </dgm:pt>
    <dgm:pt modelId="{306BE27B-4612-4406-AE2D-4DDB00A90C47}" type="pres">
      <dgm:prSet presAssocID="{87BBB125-3229-4C30-B985-FC000ED824E2}" presName="node" presStyleLbl="node1" presStyleIdx="4" presStyleCnt="5" custLinFactNeighborX="-280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5F2204F-B4E8-4D9D-A419-0609510B3284}" type="presOf" srcId="{213FA464-BE87-4BDF-83EA-B40E9F369C9A}" destId="{35CE7F27-9194-4C3C-85D7-F3D09815E220}" srcOrd="0" destOrd="0" presId="urn:microsoft.com/office/officeart/2005/8/layout/hList6"/>
    <dgm:cxn modelId="{80F72D2A-2C54-4F1C-AC11-418A3432239F}" srcId="{DD36E2AA-1BD9-4231-A497-D868AA3F5656}" destId="{050F1D92-872E-4B7C-9A40-3670E0412E85}" srcOrd="3" destOrd="0" parTransId="{1D893D70-E217-4BDC-B6B8-371ADF8CACA1}" sibTransId="{B74250A5-6DDB-42E0-956E-7B8F309207ED}"/>
    <dgm:cxn modelId="{05DE5BCD-9D7E-4ACE-88FA-1C11F10F1D06}" type="presOf" srcId="{87BBB125-3229-4C30-B985-FC000ED824E2}" destId="{306BE27B-4612-4406-AE2D-4DDB00A90C47}" srcOrd="0" destOrd="0" presId="urn:microsoft.com/office/officeart/2005/8/layout/hList6"/>
    <dgm:cxn modelId="{EA8DF632-1598-422A-911C-5A0FCE8D6130}" srcId="{DD36E2AA-1BD9-4231-A497-D868AA3F5656}" destId="{AE569D08-0D80-46AB-B270-242702797E58}" srcOrd="1" destOrd="0" parTransId="{B7A16F90-74DF-458D-B30C-B721BAA7FE3F}" sibTransId="{47CA8273-49CE-4408-A675-8BE2E72A985D}"/>
    <dgm:cxn modelId="{6D058392-415A-47F5-9171-E9644E900944}" type="presOf" srcId="{420DC28C-F703-4767-A936-AE00A3BDCC82}" destId="{071DCA71-090B-4A65-9D08-ADA46A33A381}" srcOrd="0" destOrd="0" presId="urn:microsoft.com/office/officeart/2005/8/layout/hList6"/>
    <dgm:cxn modelId="{B69CA56F-CA98-40AB-9068-EAF6B26F0CA3}" srcId="{DD36E2AA-1BD9-4231-A497-D868AA3F5656}" destId="{420DC28C-F703-4767-A936-AE00A3BDCC82}" srcOrd="2" destOrd="0" parTransId="{278F2406-0A4E-44AE-A574-7C24824535CA}" sibTransId="{993A5D82-6631-4C0E-BA13-6933693086E6}"/>
    <dgm:cxn modelId="{2C42AA6C-DA6F-4DA0-BA96-E2BEAC3FB355}" type="presOf" srcId="{050F1D92-872E-4B7C-9A40-3670E0412E85}" destId="{56BFB5E8-3405-405D-A8B4-1877EACBC6A0}" srcOrd="0" destOrd="0" presId="urn:microsoft.com/office/officeart/2005/8/layout/hList6"/>
    <dgm:cxn modelId="{DA1F6E93-E5CD-49FF-82BA-1558D23D90CE}" type="presOf" srcId="{DD36E2AA-1BD9-4231-A497-D868AA3F5656}" destId="{7EB3D4A1-3F08-4393-8466-113938228F3F}" srcOrd="0" destOrd="0" presId="urn:microsoft.com/office/officeart/2005/8/layout/hList6"/>
    <dgm:cxn modelId="{426FD777-A8A9-43FC-8CCF-B4EE19851177}" srcId="{DD36E2AA-1BD9-4231-A497-D868AA3F5656}" destId="{87BBB125-3229-4C30-B985-FC000ED824E2}" srcOrd="4" destOrd="0" parTransId="{91ED1733-0ED2-4501-88AD-4412E5E83A50}" sibTransId="{4C843FA9-5BB0-4C36-9FE8-E413C946B706}"/>
    <dgm:cxn modelId="{B79E5F46-1C7F-48FC-99F9-D3A475B3CFD4}" type="presOf" srcId="{AE569D08-0D80-46AB-B270-242702797E58}" destId="{1D7803BE-5D9F-4D2C-99E3-DA83CAE26A8D}" srcOrd="0" destOrd="0" presId="urn:microsoft.com/office/officeart/2005/8/layout/hList6"/>
    <dgm:cxn modelId="{00BD163A-286C-45B1-87C6-8F978FAFFE33}" srcId="{DD36E2AA-1BD9-4231-A497-D868AA3F5656}" destId="{213FA464-BE87-4BDF-83EA-B40E9F369C9A}" srcOrd="0" destOrd="0" parTransId="{FEBF5E86-4BEB-4E1A-AC78-AE2A7D17D3C6}" sibTransId="{00FE26C0-F52B-481C-B9C0-51B8C9712E09}"/>
    <dgm:cxn modelId="{36E74679-0EDA-4E8B-B398-C4EF2CB92C6B}" type="presParOf" srcId="{7EB3D4A1-3F08-4393-8466-113938228F3F}" destId="{35CE7F27-9194-4C3C-85D7-F3D09815E220}" srcOrd="0" destOrd="0" presId="urn:microsoft.com/office/officeart/2005/8/layout/hList6"/>
    <dgm:cxn modelId="{E5E7BE5C-17AA-4292-91BC-D301196CFD62}" type="presParOf" srcId="{7EB3D4A1-3F08-4393-8466-113938228F3F}" destId="{33D0A84B-3270-472C-8BF1-383B9C22BDD3}" srcOrd="1" destOrd="0" presId="urn:microsoft.com/office/officeart/2005/8/layout/hList6"/>
    <dgm:cxn modelId="{3B82E22F-501F-4A0D-9AD3-70B6A550D00E}" type="presParOf" srcId="{7EB3D4A1-3F08-4393-8466-113938228F3F}" destId="{1D7803BE-5D9F-4D2C-99E3-DA83CAE26A8D}" srcOrd="2" destOrd="0" presId="urn:microsoft.com/office/officeart/2005/8/layout/hList6"/>
    <dgm:cxn modelId="{28755D17-EF9D-4C70-8129-943AB31CEFCB}" type="presParOf" srcId="{7EB3D4A1-3F08-4393-8466-113938228F3F}" destId="{962CA97E-F7F5-4CC4-B93C-5F423CB73987}" srcOrd="3" destOrd="0" presId="urn:microsoft.com/office/officeart/2005/8/layout/hList6"/>
    <dgm:cxn modelId="{9C4CD256-28EF-456F-8AD9-25118C03C520}" type="presParOf" srcId="{7EB3D4A1-3F08-4393-8466-113938228F3F}" destId="{071DCA71-090B-4A65-9D08-ADA46A33A381}" srcOrd="4" destOrd="0" presId="urn:microsoft.com/office/officeart/2005/8/layout/hList6"/>
    <dgm:cxn modelId="{CC5CF914-4344-4647-8CF2-1BA9D87D4758}" type="presParOf" srcId="{7EB3D4A1-3F08-4393-8466-113938228F3F}" destId="{3C3C05E4-0B04-4161-B736-8866353624ED}" srcOrd="5" destOrd="0" presId="urn:microsoft.com/office/officeart/2005/8/layout/hList6"/>
    <dgm:cxn modelId="{3906DEBE-D8DE-41E4-904C-D50C8E49945E}" type="presParOf" srcId="{7EB3D4A1-3F08-4393-8466-113938228F3F}" destId="{56BFB5E8-3405-405D-A8B4-1877EACBC6A0}" srcOrd="6" destOrd="0" presId="urn:microsoft.com/office/officeart/2005/8/layout/hList6"/>
    <dgm:cxn modelId="{784661A5-E8E8-4D8C-ACAA-85DD5E888BA4}" type="presParOf" srcId="{7EB3D4A1-3F08-4393-8466-113938228F3F}" destId="{AE700701-6058-45AD-963A-5C34CD13F0D6}" srcOrd="7" destOrd="0" presId="urn:microsoft.com/office/officeart/2005/8/layout/hList6"/>
    <dgm:cxn modelId="{E707B48B-B863-44EB-8EE0-BE80580BC1AE}" type="presParOf" srcId="{7EB3D4A1-3F08-4393-8466-113938228F3F}" destId="{306BE27B-4612-4406-AE2D-4DDB00A90C4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D98D2C-DBB1-40C5-9138-7FB017073AA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5A8095B-46C3-4347-8448-3F5837CFF312}">
      <dgm:prSet phldrT="[Testo]"/>
      <dgm:spPr/>
      <dgm:t>
        <a:bodyPr/>
        <a:lstStyle/>
        <a:p>
          <a:r>
            <a:rPr lang="it-IT" dirty="0" smtClean="0"/>
            <a:t>VERIFICA</a:t>
          </a:r>
          <a:endParaRPr lang="it-IT" dirty="0"/>
        </a:p>
      </dgm:t>
    </dgm:pt>
    <dgm:pt modelId="{6302AFC8-292D-4188-AFAE-849374259466}" type="parTrans" cxnId="{1E4E5688-4B72-4C11-A1FC-F3C5E159125C}">
      <dgm:prSet/>
      <dgm:spPr/>
      <dgm:t>
        <a:bodyPr/>
        <a:lstStyle/>
        <a:p>
          <a:endParaRPr lang="it-IT"/>
        </a:p>
      </dgm:t>
    </dgm:pt>
    <dgm:pt modelId="{7EBABBD0-8F3B-4EAF-A576-68060BA059F3}" type="sibTrans" cxnId="{1E4E5688-4B72-4C11-A1FC-F3C5E159125C}">
      <dgm:prSet/>
      <dgm:spPr/>
      <dgm:t>
        <a:bodyPr/>
        <a:lstStyle/>
        <a:p>
          <a:endParaRPr lang="it-IT"/>
        </a:p>
      </dgm:t>
    </dgm:pt>
    <dgm:pt modelId="{9A63C53E-69BF-48AD-8909-DC18B9D07D4A}">
      <dgm:prSet phldrT="[Testo]"/>
      <dgm:spPr/>
      <dgm:t>
        <a:bodyPr/>
        <a:lstStyle/>
        <a:p>
          <a:r>
            <a:rPr lang="it-IT" dirty="0" smtClean="0"/>
            <a:t>Raccolta sistematica dei dati</a:t>
          </a:r>
          <a:endParaRPr lang="it-IT" dirty="0"/>
        </a:p>
      </dgm:t>
    </dgm:pt>
    <dgm:pt modelId="{D7681408-92EF-4B6E-ADD7-6AA4EDF8306C}" type="parTrans" cxnId="{24214F6A-05A8-40B2-9916-C8E9498B1111}">
      <dgm:prSet/>
      <dgm:spPr/>
      <dgm:t>
        <a:bodyPr/>
        <a:lstStyle/>
        <a:p>
          <a:endParaRPr lang="it-IT"/>
        </a:p>
      </dgm:t>
    </dgm:pt>
    <dgm:pt modelId="{033D65ED-6B6D-44DE-98E6-B13CC41756E4}" type="sibTrans" cxnId="{24214F6A-05A8-40B2-9916-C8E9498B1111}">
      <dgm:prSet/>
      <dgm:spPr/>
      <dgm:t>
        <a:bodyPr/>
        <a:lstStyle/>
        <a:p>
          <a:endParaRPr lang="it-IT"/>
        </a:p>
      </dgm:t>
    </dgm:pt>
    <dgm:pt modelId="{5709D300-94CB-48D4-A923-9742638CC579}">
      <dgm:prSet phldrT="[Testo]"/>
      <dgm:spPr/>
      <dgm:t>
        <a:bodyPr/>
        <a:lstStyle/>
        <a:p>
          <a:r>
            <a:rPr lang="it-IT" dirty="0" smtClean="0"/>
            <a:t>Prevalentemente quantitativa</a:t>
          </a:r>
          <a:endParaRPr lang="it-IT" dirty="0"/>
        </a:p>
      </dgm:t>
    </dgm:pt>
    <dgm:pt modelId="{82522352-8E8B-4540-9934-C461FD3E2258}" type="parTrans" cxnId="{79F02DE0-BDF4-459B-9D8C-7E0AC0BACAF3}">
      <dgm:prSet/>
      <dgm:spPr/>
      <dgm:t>
        <a:bodyPr/>
        <a:lstStyle/>
        <a:p>
          <a:endParaRPr lang="it-IT"/>
        </a:p>
      </dgm:t>
    </dgm:pt>
    <dgm:pt modelId="{5F2CEE86-CC45-4C94-A8FD-E6968C4F200A}" type="sibTrans" cxnId="{79F02DE0-BDF4-459B-9D8C-7E0AC0BACAF3}">
      <dgm:prSet/>
      <dgm:spPr/>
      <dgm:t>
        <a:bodyPr/>
        <a:lstStyle/>
        <a:p>
          <a:endParaRPr lang="it-IT"/>
        </a:p>
      </dgm:t>
    </dgm:pt>
    <dgm:pt modelId="{0D4EBAC0-4CFE-4E00-A032-6CF4F77089F3}">
      <dgm:prSet phldrT="[Testo]"/>
      <dgm:spPr/>
      <dgm:t>
        <a:bodyPr/>
        <a:lstStyle/>
        <a:p>
          <a:r>
            <a:rPr lang="it-IT" dirty="0" smtClean="0"/>
            <a:t>VALUTAZIONE</a:t>
          </a:r>
          <a:endParaRPr lang="it-IT" dirty="0"/>
        </a:p>
      </dgm:t>
    </dgm:pt>
    <dgm:pt modelId="{617ED3B7-8EF1-4842-83CF-FFFCDE316214}" type="parTrans" cxnId="{50CC2A9A-0F39-4EB8-8AC0-3581F0484F8C}">
      <dgm:prSet/>
      <dgm:spPr/>
      <dgm:t>
        <a:bodyPr/>
        <a:lstStyle/>
        <a:p>
          <a:endParaRPr lang="it-IT"/>
        </a:p>
      </dgm:t>
    </dgm:pt>
    <dgm:pt modelId="{3C728217-6460-42D8-B6A8-F87A3BD6393E}" type="sibTrans" cxnId="{50CC2A9A-0F39-4EB8-8AC0-3581F0484F8C}">
      <dgm:prSet/>
      <dgm:spPr/>
      <dgm:t>
        <a:bodyPr/>
        <a:lstStyle/>
        <a:p>
          <a:endParaRPr lang="it-IT"/>
        </a:p>
      </dgm:t>
    </dgm:pt>
    <dgm:pt modelId="{AB1F7310-0079-415A-B547-62AEA2085BC8}">
      <dgm:prSet phldrT="[Testo]"/>
      <dgm:spPr/>
      <dgm:t>
        <a:bodyPr/>
        <a:lstStyle/>
        <a:p>
          <a:r>
            <a:rPr lang="it-IT" dirty="0" smtClean="0"/>
            <a:t>Lettura dei risultati, raffronto e interpretazione</a:t>
          </a:r>
          <a:endParaRPr lang="it-IT" dirty="0"/>
        </a:p>
      </dgm:t>
    </dgm:pt>
    <dgm:pt modelId="{2EEAAA35-2618-472A-A8B8-D7B8743693E2}" type="parTrans" cxnId="{A25B92F5-9BB6-49C9-B1F9-3C4A810ADDFD}">
      <dgm:prSet/>
      <dgm:spPr/>
      <dgm:t>
        <a:bodyPr/>
        <a:lstStyle/>
        <a:p>
          <a:endParaRPr lang="it-IT"/>
        </a:p>
      </dgm:t>
    </dgm:pt>
    <dgm:pt modelId="{6D11A5CA-C109-44ED-9656-B53863797802}" type="sibTrans" cxnId="{A25B92F5-9BB6-49C9-B1F9-3C4A810ADDFD}">
      <dgm:prSet/>
      <dgm:spPr/>
      <dgm:t>
        <a:bodyPr/>
        <a:lstStyle/>
        <a:p>
          <a:endParaRPr lang="it-IT"/>
        </a:p>
      </dgm:t>
    </dgm:pt>
    <dgm:pt modelId="{FB01D93E-F615-4657-B710-148A55E01462}">
      <dgm:prSet phldrT="[Testo]"/>
      <dgm:spPr/>
      <dgm:t>
        <a:bodyPr/>
        <a:lstStyle/>
        <a:p>
          <a:r>
            <a:rPr lang="it-IT" dirty="0" smtClean="0"/>
            <a:t>qualitativa</a:t>
          </a:r>
          <a:endParaRPr lang="it-IT" dirty="0"/>
        </a:p>
      </dgm:t>
    </dgm:pt>
    <dgm:pt modelId="{48011881-62BB-4CC2-8DBF-8A3EA0B64AEF}" type="parTrans" cxnId="{476B62B6-0CE3-4A71-9FC4-8EB782E99D9D}">
      <dgm:prSet/>
      <dgm:spPr/>
      <dgm:t>
        <a:bodyPr/>
        <a:lstStyle/>
        <a:p>
          <a:endParaRPr lang="it-IT"/>
        </a:p>
      </dgm:t>
    </dgm:pt>
    <dgm:pt modelId="{821ACFFD-2050-4715-AC1F-8C35DBD74D5F}" type="sibTrans" cxnId="{476B62B6-0CE3-4A71-9FC4-8EB782E99D9D}">
      <dgm:prSet/>
      <dgm:spPr/>
      <dgm:t>
        <a:bodyPr/>
        <a:lstStyle/>
        <a:p>
          <a:endParaRPr lang="it-IT"/>
        </a:p>
      </dgm:t>
    </dgm:pt>
    <dgm:pt modelId="{DA9843CC-00EC-48C8-AEB3-B504E5192303}" type="pres">
      <dgm:prSet presAssocID="{CFD98D2C-DBB1-40C5-9138-7FB017073A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C5D327A-3FCB-4BDF-AD41-6802AC7F6941}" type="pres">
      <dgm:prSet presAssocID="{C5A8095B-46C3-4347-8448-3F5837CFF312}" presName="linNode" presStyleCnt="0"/>
      <dgm:spPr/>
    </dgm:pt>
    <dgm:pt modelId="{E4744673-396E-4D06-8A76-CDB628D7F47F}" type="pres">
      <dgm:prSet presAssocID="{C5A8095B-46C3-4347-8448-3F5837CFF312}" presName="parentShp" presStyleLbl="node1" presStyleIdx="0" presStyleCnt="2" custLinFactNeighborX="209" custLinFactNeighborY="13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B5186B-3706-416E-8D57-803D3F4166F4}" type="pres">
      <dgm:prSet presAssocID="{C5A8095B-46C3-4347-8448-3F5837CFF31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5E8FE5-7C9D-4473-BDDA-25AC7CF463BD}" type="pres">
      <dgm:prSet presAssocID="{7EBABBD0-8F3B-4EAF-A576-68060BA059F3}" presName="spacing" presStyleCnt="0"/>
      <dgm:spPr/>
    </dgm:pt>
    <dgm:pt modelId="{2E30E8F0-6F64-49FE-BE44-BDF0FA810641}" type="pres">
      <dgm:prSet presAssocID="{0D4EBAC0-4CFE-4E00-A032-6CF4F77089F3}" presName="linNode" presStyleCnt="0"/>
      <dgm:spPr/>
    </dgm:pt>
    <dgm:pt modelId="{5D0FDCAC-B296-4299-B20D-E3618486B323}" type="pres">
      <dgm:prSet presAssocID="{0D4EBAC0-4CFE-4E00-A032-6CF4F77089F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3E8911-9398-4C98-8B18-260074CD8AC0}" type="pres">
      <dgm:prSet presAssocID="{0D4EBAC0-4CFE-4E00-A032-6CF4F77089F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EACC3B-B14E-4390-963A-BD43624EB661}" type="presOf" srcId="{0D4EBAC0-4CFE-4E00-A032-6CF4F77089F3}" destId="{5D0FDCAC-B296-4299-B20D-E3618486B323}" srcOrd="0" destOrd="0" presId="urn:microsoft.com/office/officeart/2005/8/layout/vList6"/>
    <dgm:cxn modelId="{50CC2A9A-0F39-4EB8-8AC0-3581F0484F8C}" srcId="{CFD98D2C-DBB1-40C5-9138-7FB017073AAA}" destId="{0D4EBAC0-4CFE-4E00-A032-6CF4F77089F3}" srcOrd="1" destOrd="0" parTransId="{617ED3B7-8EF1-4842-83CF-FFFCDE316214}" sibTransId="{3C728217-6460-42D8-B6A8-F87A3BD6393E}"/>
    <dgm:cxn modelId="{79F02DE0-BDF4-459B-9D8C-7E0AC0BACAF3}" srcId="{C5A8095B-46C3-4347-8448-3F5837CFF312}" destId="{5709D300-94CB-48D4-A923-9742638CC579}" srcOrd="1" destOrd="0" parTransId="{82522352-8E8B-4540-9934-C461FD3E2258}" sibTransId="{5F2CEE86-CC45-4C94-A8FD-E6968C4F200A}"/>
    <dgm:cxn modelId="{24214F6A-05A8-40B2-9916-C8E9498B1111}" srcId="{C5A8095B-46C3-4347-8448-3F5837CFF312}" destId="{9A63C53E-69BF-48AD-8909-DC18B9D07D4A}" srcOrd="0" destOrd="0" parTransId="{D7681408-92EF-4B6E-ADD7-6AA4EDF8306C}" sibTransId="{033D65ED-6B6D-44DE-98E6-B13CC41756E4}"/>
    <dgm:cxn modelId="{2B49A0BB-B239-4FE8-B345-F501F16C28E8}" type="presOf" srcId="{AB1F7310-0079-415A-B547-62AEA2085BC8}" destId="{203E8911-9398-4C98-8B18-260074CD8AC0}" srcOrd="0" destOrd="0" presId="urn:microsoft.com/office/officeart/2005/8/layout/vList6"/>
    <dgm:cxn modelId="{A25B92F5-9BB6-49C9-B1F9-3C4A810ADDFD}" srcId="{0D4EBAC0-4CFE-4E00-A032-6CF4F77089F3}" destId="{AB1F7310-0079-415A-B547-62AEA2085BC8}" srcOrd="0" destOrd="0" parTransId="{2EEAAA35-2618-472A-A8B8-D7B8743693E2}" sibTransId="{6D11A5CA-C109-44ED-9656-B53863797802}"/>
    <dgm:cxn modelId="{DC2EA9B7-B399-4361-9945-8BB90B38CE94}" type="presOf" srcId="{C5A8095B-46C3-4347-8448-3F5837CFF312}" destId="{E4744673-396E-4D06-8A76-CDB628D7F47F}" srcOrd="0" destOrd="0" presId="urn:microsoft.com/office/officeart/2005/8/layout/vList6"/>
    <dgm:cxn modelId="{05886AEC-E275-4923-BA54-F9233D46CCF8}" type="presOf" srcId="{FB01D93E-F615-4657-B710-148A55E01462}" destId="{203E8911-9398-4C98-8B18-260074CD8AC0}" srcOrd="0" destOrd="1" presId="urn:microsoft.com/office/officeart/2005/8/layout/vList6"/>
    <dgm:cxn modelId="{476B62B6-0CE3-4A71-9FC4-8EB782E99D9D}" srcId="{0D4EBAC0-4CFE-4E00-A032-6CF4F77089F3}" destId="{FB01D93E-F615-4657-B710-148A55E01462}" srcOrd="1" destOrd="0" parTransId="{48011881-62BB-4CC2-8DBF-8A3EA0B64AEF}" sibTransId="{821ACFFD-2050-4715-AC1F-8C35DBD74D5F}"/>
    <dgm:cxn modelId="{5B7E6638-85EB-41AD-BD78-ED3AB33FE5C1}" type="presOf" srcId="{5709D300-94CB-48D4-A923-9742638CC579}" destId="{9DB5186B-3706-416E-8D57-803D3F4166F4}" srcOrd="0" destOrd="1" presId="urn:microsoft.com/office/officeart/2005/8/layout/vList6"/>
    <dgm:cxn modelId="{1E4E5688-4B72-4C11-A1FC-F3C5E159125C}" srcId="{CFD98D2C-DBB1-40C5-9138-7FB017073AAA}" destId="{C5A8095B-46C3-4347-8448-3F5837CFF312}" srcOrd="0" destOrd="0" parTransId="{6302AFC8-292D-4188-AFAE-849374259466}" sibTransId="{7EBABBD0-8F3B-4EAF-A576-68060BA059F3}"/>
    <dgm:cxn modelId="{D1E40D29-06FC-4345-89E3-F29A6F7682A1}" type="presOf" srcId="{9A63C53E-69BF-48AD-8909-DC18B9D07D4A}" destId="{9DB5186B-3706-416E-8D57-803D3F4166F4}" srcOrd="0" destOrd="0" presId="urn:microsoft.com/office/officeart/2005/8/layout/vList6"/>
    <dgm:cxn modelId="{39C78107-1860-44DA-A220-DD62A0685626}" type="presOf" srcId="{CFD98D2C-DBB1-40C5-9138-7FB017073AAA}" destId="{DA9843CC-00EC-48C8-AEB3-B504E5192303}" srcOrd="0" destOrd="0" presId="urn:microsoft.com/office/officeart/2005/8/layout/vList6"/>
    <dgm:cxn modelId="{D3ED2A76-8C70-4C94-8ED6-8F1F5A7AD5B0}" type="presParOf" srcId="{DA9843CC-00EC-48C8-AEB3-B504E5192303}" destId="{2C5D327A-3FCB-4BDF-AD41-6802AC7F6941}" srcOrd="0" destOrd="0" presId="urn:microsoft.com/office/officeart/2005/8/layout/vList6"/>
    <dgm:cxn modelId="{F36442F7-A591-4C2F-A5FF-686678F08405}" type="presParOf" srcId="{2C5D327A-3FCB-4BDF-AD41-6802AC7F6941}" destId="{E4744673-396E-4D06-8A76-CDB628D7F47F}" srcOrd="0" destOrd="0" presId="urn:microsoft.com/office/officeart/2005/8/layout/vList6"/>
    <dgm:cxn modelId="{E2BD5A4A-6F89-48DE-829A-23C4E4A4D836}" type="presParOf" srcId="{2C5D327A-3FCB-4BDF-AD41-6802AC7F6941}" destId="{9DB5186B-3706-416E-8D57-803D3F4166F4}" srcOrd="1" destOrd="0" presId="urn:microsoft.com/office/officeart/2005/8/layout/vList6"/>
    <dgm:cxn modelId="{E89FD166-A444-4389-96B4-C6231C57CEEB}" type="presParOf" srcId="{DA9843CC-00EC-48C8-AEB3-B504E5192303}" destId="{BA5E8FE5-7C9D-4473-BDDA-25AC7CF463BD}" srcOrd="1" destOrd="0" presId="urn:microsoft.com/office/officeart/2005/8/layout/vList6"/>
    <dgm:cxn modelId="{A22B290A-C2AA-4A1C-9D05-D9930466CD2F}" type="presParOf" srcId="{DA9843CC-00EC-48C8-AEB3-B504E5192303}" destId="{2E30E8F0-6F64-49FE-BE44-BDF0FA810641}" srcOrd="2" destOrd="0" presId="urn:microsoft.com/office/officeart/2005/8/layout/vList6"/>
    <dgm:cxn modelId="{34E622F3-A8C5-46A4-82A9-61015CA645C9}" type="presParOf" srcId="{2E30E8F0-6F64-49FE-BE44-BDF0FA810641}" destId="{5D0FDCAC-B296-4299-B20D-E3618486B323}" srcOrd="0" destOrd="0" presId="urn:microsoft.com/office/officeart/2005/8/layout/vList6"/>
    <dgm:cxn modelId="{1D65E0DB-8CFE-438A-8227-0F7BBF3B8257}" type="presParOf" srcId="{2E30E8F0-6F64-49FE-BE44-BDF0FA810641}" destId="{203E8911-9398-4C98-8B18-260074CD8A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FFE8E3-5A0B-4C52-AD52-330129A805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5C27ECA-FBC1-43D2-9520-BA076F42A95C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DIARIO DI BORDO</a:t>
          </a:r>
          <a:endParaRPr lang="it-IT" dirty="0">
            <a:solidFill>
              <a:schemeClr val="tx1"/>
            </a:solidFill>
          </a:endParaRPr>
        </a:p>
      </dgm:t>
    </dgm:pt>
    <dgm:pt modelId="{06DB15D1-EB4D-4DD1-AF23-EAC4711FF19A}" type="parTrans" cxnId="{CFFAF516-884B-4AA5-B503-E3ED92A4932A}">
      <dgm:prSet/>
      <dgm:spPr/>
      <dgm:t>
        <a:bodyPr/>
        <a:lstStyle/>
        <a:p>
          <a:endParaRPr lang="it-IT"/>
        </a:p>
      </dgm:t>
    </dgm:pt>
    <dgm:pt modelId="{AB9E0951-49A6-4A86-B5DA-8953372DD145}" type="sibTrans" cxnId="{CFFAF516-884B-4AA5-B503-E3ED92A4932A}">
      <dgm:prSet/>
      <dgm:spPr/>
      <dgm:t>
        <a:bodyPr/>
        <a:lstStyle/>
        <a:p>
          <a:endParaRPr lang="it-IT"/>
        </a:p>
      </dgm:t>
    </dgm:pt>
    <dgm:pt modelId="{09C7AB11-EC86-4944-BDB3-FF57CE065FE8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COMPITI DI REALTÀ</a:t>
          </a:r>
          <a:endParaRPr lang="it-IT" dirty="0">
            <a:solidFill>
              <a:schemeClr val="tx1"/>
            </a:solidFill>
          </a:endParaRPr>
        </a:p>
      </dgm:t>
    </dgm:pt>
    <dgm:pt modelId="{C89F2453-9892-4824-847F-783EE6B664D0}" type="parTrans" cxnId="{D32DCB11-4FA5-41BE-A412-D9B66BCEBEBA}">
      <dgm:prSet/>
      <dgm:spPr/>
      <dgm:t>
        <a:bodyPr/>
        <a:lstStyle/>
        <a:p>
          <a:endParaRPr lang="it-IT"/>
        </a:p>
      </dgm:t>
    </dgm:pt>
    <dgm:pt modelId="{A74544F8-A917-4EE3-87CC-EC82B0F0E4C9}" type="sibTrans" cxnId="{D32DCB11-4FA5-41BE-A412-D9B66BCEBEBA}">
      <dgm:prSet/>
      <dgm:spPr/>
      <dgm:t>
        <a:bodyPr/>
        <a:lstStyle/>
        <a:p>
          <a:endParaRPr lang="it-IT"/>
        </a:p>
      </dgm:t>
    </dgm:pt>
    <dgm:pt modelId="{A1460F95-DFF1-4D4E-BC82-C489F87DFEA8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OSSERVAZIONI SISTEMATICHE</a:t>
          </a:r>
          <a:endParaRPr lang="it-IT" dirty="0">
            <a:solidFill>
              <a:schemeClr val="tx1"/>
            </a:solidFill>
          </a:endParaRPr>
        </a:p>
      </dgm:t>
    </dgm:pt>
    <dgm:pt modelId="{D852D3E7-03D0-4E45-AD44-66821655B5F0}" type="parTrans" cxnId="{0E59CA0B-0500-47E7-959F-7265123E7045}">
      <dgm:prSet/>
      <dgm:spPr/>
      <dgm:t>
        <a:bodyPr/>
        <a:lstStyle/>
        <a:p>
          <a:endParaRPr lang="it-IT"/>
        </a:p>
      </dgm:t>
    </dgm:pt>
    <dgm:pt modelId="{5266B87A-A882-44CD-8889-1B0D6D9486B7}" type="sibTrans" cxnId="{0E59CA0B-0500-47E7-959F-7265123E7045}">
      <dgm:prSet/>
      <dgm:spPr/>
      <dgm:t>
        <a:bodyPr/>
        <a:lstStyle/>
        <a:p>
          <a:endParaRPr lang="it-IT"/>
        </a:p>
      </dgm:t>
    </dgm:pt>
    <dgm:pt modelId="{B4EB417C-078C-4CFC-B7BE-2552CEEA6552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RUBRICA VALUTATIVA</a:t>
          </a:r>
          <a:endParaRPr lang="it-IT" dirty="0">
            <a:solidFill>
              <a:schemeClr val="tx1"/>
            </a:solidFill>
          </a:endParaRPr>
        </a:p>
      </dgm:t>
    </dgm:pt>
    <dgm:pt modelId="{154757BC-01A9-4E1F-8A0A-F663D25C7437}" type="parTrans" cxnId="{870B9606-1659-40C9-956F-DD31827C3882}">
      <dgm:prSet/>
      <dgm:spPr/>
      <dgm:t>
        <a:bodyPr/>
        <a:lstStyle/>
        <a:p>
          <a:endParaRPr lang="it-IT"/>
        </a:p>
      </dgm:t>
    </dgm:pt>
    <dgm:pt modelId="{E44F817E-B332-4806-B989-B4270A444A46}" type="sibTrans" cxnId="{870B9606-1659-40C9-956F-DD31827C3882}">
      <dgm:prSet/>
      <dgm:spPr/>
      <dgm:t>
        <a:bodyPr/>
        <a:lstStyle/>
        <a:p>
          <a:endParaRPr lang="it-IT"/>
        </a:p>
      </dgm:t>
    </dgm:pt>
    <dgm:pt modelId="{D1A737A2-DFE1-4D58-B299-F81DC910E14C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AUTOVALUTAZIONE</a:t>
          </a:r>
          <a:endParaRPr lang="it-IT" dirty="0">
            <a:solidFill>
              <a:schemeClr val="tx1"/>
            </a:solidFill>
          </a:endParaRPr>
        </a:p>
      </dgm:t>
    </dgm:pt>
    <dgm:pt modelId="{486A2023-12FD-414E-AD41-25E51E18B864}" type="parTrans" cxnId="{FECC616E-3303-46BD-97A6-1A77EC2E3B30}">
      <dgm:prSet/>
      <dgm:spPr/>
      <dgm:t>
        <a:bodyPr/>
        <a:lstStyle/>
        <a:p>
          <a:endParaRPr lang="it-IT"/>
        </a:p>
      </dgm:t>
    </dgm:pt>
    <dgm:pt modelId="{54750145-2CA5-42F5-A91A-55D0E93315A8}" type="sibTrans" cxnId="{FECC616E-3303-46BD-97A6-1A77EC2E3B30}">
      <dgm:prSet/>
      <dgm:spPr/>
      <dgm:t>
        <a:bodyPr/>
        <a:lstStyle/>
        <a:p>
          <a:endParaRPr lang="it-IT"/>
        </a:p>
      </dgm:t>
    </dgm:pt>
    <dgm:pt modelId="{C3EDD7F3-EF9E-45BE-8FC6-60809A875CF0}" type="pres">
      <dgm:prSet presAssocID="{3CFFE8E3-5A0B-4C52-AD52-330129A80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4361114-66F5-48B0-9CC3-770A70C6AD2A}" type="pres">
      <dgm:prSet presAssocID="{D5C27ECA-FBC1-43D2-9520-BA076F42A95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3645C2-AE89-4DB4-8BF0-84A538F0CB51}" type="pres">
      <dgm:prSet presAssocID="{AB9E0951-49A6-4A86-B5DA-8953372DD145}" presName="spacer" presStyleCnt="0"/>
      <dgm:spPr/>
    </dgm:pt>
    <dgm:pt modelId="{60BFB6B7-F30B-4C68-BB26-A3A3E398D0D8}" type="pres">
      <dgm:prSet presAssocID="{09C7AB11-EC86-4944-BDB3-FF57CE065FE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5CF83B-05F8-452D-9A27-8932C2FBEEAF}" type="pres">
      <dgm:prSet presAssocID="{A74544F8-A917-4EE3-87CC-EC82B0F0E4C9}" presName="spacer" presStyleCnt="0"/>
      <dgm:spPr/>
    </dgm:pt>
    <dgm:pt modelId="{EF20AC48-51F5-4C83-9077-91B26DC62BCC}" type="pres">
      <dgm:prSet presAssocID="{A1460F95-DFF1-4D4E-BC82-C489F87DFEA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EC54EE-DFAD-4A1E-9C0E-72C4FFD1AB0E}" type="pres">
      <dgm:prSet presAssocID="{5266B87A-A882-44CD-8889-1B0D6D9486B7}" presName="spacer" presStyleCnt="0"/>
      <dgm:spPr/>
    </dgm:pt>
    <dgm:pt modelId="{CA3F04C5-3E44-4E48-A193-2041877070F3}" type="pres">
      <dgm:prSet presAssocID="{D1A737A2-DFE1-4D58-B299-F81DC910E1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977772-2DB2-4B49-8260-90EB572A6611}" type="pres">
      <dgm:prSet presAssocID="{54750145-2CA5-42F5-A91A-55D0E93315A8}" presName="spacer" presStyleCnt="0"/>
      <dgm:spPr/>
    </dgm:pt>
    <dgm:pt modelId="{F7C493CD-B2BD-431C-A051-D25D7E96E332}" type="pres">
      <dgm:prSet presAssocID="{B4EB417C-078C-4CFC-B7BE-2552CEEA655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978E2E8-D761-405C-81E1-FCB8DC15EB49}" type="presOf" srcId="{3CFFE8E3-5A0B-4C52-AD52-330129A80577}" destId="{C3EDD7F3-EF9E-45BE-8FC6-60809A875CF0}" srcOrd="0" destOrd="0" presId="urn:microsoft.com/office/officeart/2005/8/layout/vList2"/>
    <dgm:cxn modelId="{FECC616E-3303-46BD-97A6-1A77EC2E3B30}" srcId="{3CFFE8E3-5A0B-4C52-AD52-330129A80577}" destId="{D1A737A2-DFE1-4D58-B299-F81DC910E14C}" srcOrd="3" destOrd="0" parTransId="{486A2023-12FD-414E-AD41-25E51E18B864}" sibTransId="{54750145-2CA5-42F5-A91A-55D0E93315A8}"/>
    <dgm:cxn modelId="{D60A7289-7B83-495E-B705-F0F0D712A6C9}" type="presOf" srcId="{09C7AB11-EC86-4944-BDB3-FF57CE065FE8}" destId="{60BFB6B7-F30B-4C68-BB26-A3A3E398D0D8}" srcOrd="0" destOrd="0" presId="urn:microsoft.com/office/officeart/2005/8/layout/vList2"/>
    <dgm:cxn modelId="{01671441-F66A-4016-92D9-AEE2BCC98DE8}" type="presOf" srcId="{B4EB417C-078C-4CFC-B7BE-2552CEEA6552}" destId="{F7C493CD-B2BD-431C-A051-D25D7E96E332}" srcOrd="0" destOrd="0" presId="urn:microsoft.com/office/officeart/2005/8/layout/vList2"/>
    <dgm:cxn modelId="{6BD897BA-DB19-43E0-A81D-333B130F5EB8}" type="presOf" srcId="{D1A737A2-DFE1-4D58-B299-F81DC910E14C}" destId="{CA3F04C5-3E44-4E48-A193-2041877070F3}" srcOrd="0" destOrd="0" presId="urn:microsoft.com/office/officeart/2005/8/layout/vList2"/>
    <dgm:cxn modelId="{613F1915-CD8D-4664-9465-F05F8A4074A9}" type="presOf" srcId="{A1460F95-DFF1-4D4E-BC82-C489F87DFEA8}" destId="{EF20AC48-51F5-4C83-9077-91B26DC62BCC}" srcOrd="0" destOrd="0" presId="urn:microsoft.com/office/officeart/2005/8/layout/vList2"/>
    <dgm:cxn modelId="{CFFAF516-884B-4AA5-B503-E3ED92A4932A}" srcId="{3CFFE8E3-5A0B-4C52-AD52-330129A80577}" destId="{D5C27ECA-FBC1-43D2-9520-BA076F42A95C}" srcOrd="0" destOrd="0" parTransId="{06DB15D1-EB4D-4DD1-AF23-EAC4711FF19A}" sibTransId="{AB9E0951-49A6-4A86-B5DA-8953372DD145}"/>
    <dgm:cxn modelId="{8F4071F6-D011-4E5F-A1A0-C7E6E84FC726}" type="presOf" srcId="{D5C27ECA-FBC1-43D2-9520-BA076F42A95C}" destId="{34361114-66F5-48B0-9CC3-770A70C6AD2A}" srcOrd="0" destOrd="0" presId="urn:microsoft.com/office/officeart/2005/8/layout/vList2"/>
    <dgm:cxn modelId="{D32DCB11-4FA5-41BE-A412-D9B66BCEBEBA}" srcId="{3CFFE8E3-5A0B-4C52-AD52-330129A80577}" destId="{09C7AB11-EC86-4944-BDB3-FF57CE065FE8}" srcOrd="1" destOrd="0" parTransId="{C89F2453-9892-4824-847F-783EE6B664D0}" sibTransId="{A74544F8-A917-4EE3-87CC-EC82B0F0E4C9}"/>
    <dgm:cxn modelId="{870B9606-1659-40C9-956F-DD31827C3882}" srcId="{3CFFE8E3-5A0B-4C52-AD52-330129A80577}" destId="{B4EB417C-078C-4CFC-B7BE-2552CEEA6552}" srcOrd="4" destOrd="0" parTransId="{154757BC-01A9-4E1F-8A0A-F663D25C7437}" sibTransId="{E44F817E-B332-4806-B989-B4270A444A46}"/>
    <dgm:cxn modelId="{0E59CA0B-0500-47E7-959F-7265123E7045}" srcId="{3CFFE8E3-5A0B-4C52-AD52-330129A80577}" destId="{A1460F95-DFF1-4D4E-BC82-C489F87DFEA8}" srcOrd="2" destOrd="0" parTransId="{D852D3E7-03D0-4E45-AD44-66821655B5F0}" sibTransId="{5266B87A-A882-44CD-8889-1B0D6D9486B7}"/>
    <dgm:cxn modelId="{ED76240D-F7E6-40A3-B356-1C638FC5A7E9}" type="presParOf" srcId="{C3EDD7F3-EF9E-45BE-8FC6-60809A875CF0}" destId="{34361114-66F5-48B0-9CC3-770A70C6AD2A}" srcOrd="0" destOrd="0" presId="urn:microsoft.com/office/officeart/2005/8/layout/vList2"/>
    <dgm:cxn modelId="{83C8AA2D-1FE8-4B8B-9A6E-325D312ABDB0}" type="presParOf" srcId="{C3EDD7F3-EF9E-45BE-8FC6-60809A875CF0}" destId="{993645C2-AE89-4DB4-8BF0-84A538F0CB51}" srcOrd="1" destOrd="0" presId="urn:microsoft.com/office/officeart/2005/8/layout/vList2"/>
    <dgm:cxn modelId="{84CC65B8-2E95-4ACA-A6D6-4620E1B53BF5}" type="presParOf" srcId="{C3EDD7F3-EF9E-45BE-8FC6-60809A875CF0}" destId="{60BFB6B7-F30B-4C68-BB26-A3A3E398D0D8}" srcOrd="2" destOrd="0" presId="urn:microsoft.com/office/officeart/2005/8/layout/vList2"/>
    <dgm:cxn modelId="{ADB2E855-F4C6-40E4-AADB-59E339F398D4}" type="presParOf" srcId="{C3EDD7F3-EF9E-45BE-8FC6-60809A875CF0}" destId="{DC5CF83B-05F8-452D-9A27-8932C2FBEEAF}" srcOrd="3" destOrd="0" presId="urn:microsoft.com/office/officeart/2005/8/layout/vList2"/>
    <dgm:cxn modelId="{21F3069F-AD28-490E-8170-1F4854CC6885}" type="presParOf" srcId="{C3EDD7F3-EF9E-45BE-8FC6-60809A875CF0}" destId="{EF20AC48-51F5-4C83-9077-91B26DC62BCC}" srcOrd="4" destOrd="0" presId="urn:microsoft.com/office/officeart/2005/8/layout/vList2"/>
    <dgm:cxn modelId="{336D3EF7-B6A0-4313-BF43-BF9A13B099D1}" type="presParOf" srcId="{C3EDD7F3-EF9E-45BE-8FC6-60809A875CF0}" destId="{97EC54EE-DFAD-4A1E-9C0E-72C4FFD1AB0E}" srcOrd="5" destOrd="0" presId="urn:microsoft.com/office/officeart/2005/8/layout/vList2"/>
    <dgm:cxn modelId="{DCB5F666-2718-49C3-B81A-4BF448EF6068}" type="presParOf" srcId="{C3EDD7F3-EF9E-45BE-8FC6-60809A875CF0}" destId="{CA3F04C5-3E44-4E48-A193-2041877070F3}" srcOrd="6" destOrd="0" presId="urn:microsoft.com/office/officeart/2005/8/layout/vList2"/>
    <dgm:cxn modelId="{CCC3A61A-249E-4A56-84CC-7A338220945B}" type="presParOf" srcId="{C3EDD7F3-EF9E-45BE-8FC6-60809A875CF0}" destId="{7F977772-2DB2-4B49-8260-90EB572A6611}" srcOrd="7" destOrd="0" presId="urn:microsoft.com/office/officeart/2005/8/layout/vList2"/>
    <dgm:cxn modelId="{ABDE6CDF-02C3-4D6B-AC6D-36B44F21A186}" type="presParOf" srcId="{C3EDD7F3-EF9E-45BE-8FC6-60809A875CF0}" destId="{F7C493CD-B2BD-431C-A051-D25D7E96E3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FFE8E3-5A0B-4C52-AD52-330129A805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5C27ECA-FBC1-43D2-9520-BA076F42A95C}">
      <dgm:prSet phldrT="[Testo]" custT="1"/>
      <dgm:spPr/>
      <dgm:t>
        <a:bodyPr/>
        <a:lstStyle/>
        <a:p>
          <a:r>
            <a:rPr lang="it-IT" sz="3200" dirty="0" smtClean="0">
              <a:solidFill>
                <a:schemeClr val="tx1"/>
              </a:solidFill>
            </a:rPr>
            <a:t>DIARIO DI BORDO</a:t>
          </a:r>
          <a:endParaRPr lang="it-IT" sz="3200" dirty="0">
            <a:solidFill>
              <a:schemeClr val="tx1"/>
            </a:solidFill>
          </a:endParaRPr>
        </a:p>
      </dgm:t>
    </dgm:pt>
    <dgm:pt modelId="{06DB15D1-EB4D-4DD1-AF23-EAC4711FF19A}" type="parTrans" cxnId="{CFFAF516-884B-4AA5-B503-E3ED92A4932A}">
      <dgm:prSet/>
      <dgm:spPr/>
      <dgm:t>
        <a:bodyPr/>
        <a:lstStyle/>
        <a:p>
          <a:endParaRPr lang="it-IT"/>
        </a:p>
      </dgm:t>
    </dgm:pt>
    <dgm:pt modelId="{AB9E0951-49A6-4A86-B5DA-8953372DD145}" type="sibTrans" cxnId="{CFFAF516-884B-4AA5-B503-E3ED92A4932A}">
      <dgm:prSet/>
      <dgm:spPr/>
      <dgm:t>
        <a:bodyPr/>
        <a:lstStyle/>
        <a:p>
          <a:endParaRPr lang="it-IT"/>
        </a:p>
      </dgm:t>
    </dgm:pt>
    <dgm:pt modelId="{C3EDD7F3-EF9E-45BE-8FC6-60809A875CF0}" type="pres">
      <dgm:prSet presAssocID="{3CFFE8E3-5A0B-4C52-AD52-330129A80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4361114-66F5-48B0-9CC3-770A70C6AD2A}" type="pres">
      <dgm:prSet presAssocID="{D5C27ECA-FBC1-43D2-9520-BA076F42A9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031502-F56C-45BD-B104-76C58404E447}" type="presOf" srcId="{3CFFE8E3-5A0B-4C52-AD52-330129A80577}" destId="{C3EDD7F3-EF9E-45BE-8FC6-60809A875CF0}" srcOrd="0" destOrd="0" presId="urn:microsoft.com/office/officeart/2005/8/layout/vList2"/>
    <dgm:cxn modelId="{CFFAF516-884B-4AA5-B503-E3ED92A4932A}" srcId="{3CFFE8E3-5A0B-4C52-AD52-330129A80577}" destId="{D5C27ECA-FBC1-43D2-9520-BA076F42A95C}" srcOrd="0" destOrd="0" parTransId="{06DB15D1-EB4D-4DD1-AF23-EAC4711FF19A}" sibTransId="{AB9E0951-49A6-4A86-B5DA-8953372DD145}"/>
    <dgm:cxn modelId="{BD90B598-B6D5-4039-AE3C-DE409A94B2C5}" type="presOf" srcId="{D5C27ECA-FBC1-43D2-9520-BA076F42A95C}" destId="{34361114-66F5-48B0-9CC3-770A70C6AD2A}" srcOrd="0" destOrd="0" presId="urn:microsoft.com/office/officeart/2005/8/layout/vList2"/>
    <dgm:cxn modelId="{2A01DCCE-7FBE-4E3E-96FB-41F4AB32D487}" type="presParOf" srcId="{C3EDD7F3-EF9E-45BE-8FC6-60809A875CF0}" destId="{34361114-66F5-48B0-9CC3-770A70C6AD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4B03E5-D2C8-44D6-9769-71CBE587A0D1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483E5B2-8A6E-47CE-9C31-2639DD83C052}">
      <dgm:prSet phldrT="[Testo]" custT="1"/>
      <dgm:spPr/>
      <dgm:t>
        <a:bodyPr/>
        <a:lstStyle/>
        <a:p>
          <a:r>
            <a:rPr lang="it-IT" sz="2400" b="0" dirty="0" smtClean="0"/>
            <a:t>1</a:t>
          </a:r>
          <a:endParaRPr lang="it-IT" sz="2400" b="0" dirty="0"/>
        </a:p>
      </dgm:t>
    </dgm:pt>
    <dgm:pt modelId="{1658FBA0-5F63-4E82-B873-0D0842B9B8CE}" type="parTrans" cxnId="{9C785F20-7238-42D5-B3D6-42DE55FEAD3F}">
      <dgm:prSet/>
      <dgm:spPr/>
      <dgm:t>
        <a:bodyPr/>
        <a:lstStyle/>
        <a:p>
          <a:endParaRPr lang="it-IT"/>
        </a:p>
      </dgm:t>
    </dgm:pt>
    <dgm:pt modelId="{31A91AB2-FB0C-480E-AB2B-05AE29DA8871}" type="sibTrans" cxnId="{9C785F20-7238-42D5-B3D6-42DE55FEAD3F}">
      <dgm:prSet/>
      <dgm:spPr/>
      <dgm:t>
        <a:bodyPr/>
        <a:lstStyle/>
        <a:p>
          <a:endParaRPr lang="it-IT"/>
        </a:p>
      </dgm:t>
    </dgm:pt>
    <dgm:pt modelId="{BD6D8570-A2CC-4DE5-8D47-33E7F2238AA3}">
      <dgm:prSet phldrT="[Testo]"/>
      <dgm:spPr/>
      <dgm:t>
        <a:bodyPr/>
        <a:lstStyle/>
        <a:p>
          <a:r>
            <a:rPr lang="it-IT" dirty="0" smtClean="0"/>
            <a:t>Finalità, obiettivi,aspettative</a:t>
          </a:r>
          <a:endParaRPr lang="it-IT" dirty="0"/>
        </a:p>
      </dgm:t>
    </dgm:pt>
    <dgm:pt modelId="{11F1A1AB-E0A1-4486-BA20-DC769FFC6F20}" type="parTrans" cxnId="{865D3B44-7137-4E5A-933B-72BAAFCAB847}">
      <dgm:prSet/>
      <dgm:spPr/>
      <dgm:t>
        <a:bodyPr/>
        <a:lstStyle/>
        <a:p>
          <a:endParaRPr lang="it-IT"/>
        </a:p>
      </dgm:t>
    </dgm:pt>
    <dgm:pt modelId="{304C4DC3-50F2-419A-83E7-A975F009AC0F}" type="sibTrans" cxnId="{865D3B44-7137-4E5A-933B-72BAAFCAB847}">
      <dgm:prSet/>
      <dgm:spPr/>
      <dgm:t>
        <a:bodyPr/>
        <a:lstStyle/>
        <a:p>
          <a:endParaRPr lang="it-IT"/>
        </a:p>
      </dgm:t>
    </dgm:pt>
    <dgm:pt modelId="{90C6ECCD-0725-4B95-A8F9-7B4903E4965C}">
      <dgm:prSet phldrT="[Testo]" custT="1"/>
      <dgm:spPr/>
      <dgm:t>
        <a:bodyPr/>
        <a:lstStyle/>
        <a:p>
          <a:r>
            <a:rPr lang="it-IT" sz="2400" dirty="0" smtClean="0"/>
            <a:t>2</a:t>
          </a:r>
          <a:endParaRPr lang="it-IT" sz="2400" dirty="0"/>
        </a:p>
      </dgm:t>
    </dgm:pt>
    <dgm:pt modelId="{8DD3EFDB-E68A-458F-AF42-A000FEB635DD}" type="parTrans" cxnId="{404323B3-29EC-4300-9716-67CF592C7735}">
      <dgm:prSet/>
      <dgm:spPr/>
      <dgm:t>
        <a:bodyPr/>
        <a:lstStyle/>
        <a:p>
          <a:endParaRPr lang="it-IT"/>
        </a:p>
      </dgm:t>
    </dgm:pt>
    <dgm:pt modelId="{ACBC1471-83D3-4E41-A5DE-6E46B243F303}" type="sibTrans" cxnId="{404323B3-29EC-4300-9716-67CF592C7735}">
      <dgm:prSet/>
      <dgm:spPr/>
      <dgm:t>
        <a:bodyPr/>
        <a:lstStyle/>
        <a:p>
          <a:endParaRPr lang="it-IT"/>
        </a:p>
      </dgm:t>
    </dgm:pt>
    <dgm:pt modelId="{28B12E71-FD2D-4BA2-92FF-4FC10C99AF69}">
      <dgm:prSet phldrT="[Testo]"/>
      <dgm:spPr/>
      <dgm:t>
        <a:bodyPr/>
        <a:lstStyle/>
        <a:p>
          <a:r>
            <a:rPr lang="it-IT" dirty="0" smtClean="0"/>
            <a:t>Grado di coinvolgimento</a:t>
          </a:r>
          <a:endParaRPr lang="it-IT" dirty="0"/>
        </a:p>
      </dgm:t>
    </dgm:pt>
    <dgm:pt modelId="{80D98778-EC92-4999-9AFE-89C5F85EE8A9}" type="parTrans" cxnId="{F797F0F4-01C7-47A3-BAE4-A0698C8E4713}">
      <dgm:prSet/>
      <dgm:spPr/>
      <dgm:t>
        <a:bodyPr/>
        <a:lstStyle/>
        <a:p>
          <a:endParaRPr lang="it-IT"/>
        </a:p>
      </dgm:t>
    </dgm:pt>
    <dgm:pt modelId="{725447F3-E6C6-4337-B64C-1BABB10DDD4D}" type="sibTrans" cxnId="{F797F0F4-01C7-47A3-BAE4-A0698C8E4713}">
      <dgm:prSet/>
      <dgm:spPr/>
      <dgm:t>
        <a:bodyPr/>
        <a:lstStyle/>
        <a:p>
          <a:endParaRPr lang="it-IT"/>
        </a:p>
      </dgm:t>
    </dgm:pt>
    <dgm:pt modelId="{444930CA-3ECF-4878-8379-EB2F9783BDF7}">
      <dgm:prSet phldrT="[Testo]" custT="1"/>
      <dgm:spPr/>
      <dgm:t>
        <a:bodyPr/>
        <a:lstStyle/>
        <a:p>
          <a:r>
            <a:rPr lang="it-IT" sz="2400" dirty="0" smtClean="0"/>
            <a:t>3</a:t>
          </a:r>
          <a:endParaRPr lang="it-IT" sz="2400" dirty="0"/>
        </a:p>
      </dgm:t>
    </dgm:pt>
    <dgm:pt modelId="{208D2F89-B59B-428D-869F-66379B9A9BFE}" type="parTrans" cxnId="{DCC8FAB7-B67F-4D4B-9274-65DC0E40FBA7}">
      <dgm:prSet/>
      <dgm:spPr/>
      <dgm:t>
        <a:bodyPr/>
        <a:lstStyle/>
        <a:p>
          <a:endParaRPr lang="it-IT"/>
        </a:p>
      </dgm:t>
    </dgm:pt>
    <dgm:pt modelId="{5E0C1E7E-48A9-4016-8CC1-FFB695F2A630}" type="sibTrans" cxnId="{DCC8FAB7-B67F-4D4B-9274-65DC0E40FBA7}">
      <dgm:prSet/>
      <dgm:spPr/>
      <dgm:t>
        <a:bodyPr/>
        <a:lstStyle/>
        <a:p>
          <a:endParaRPr lang="it-IT"/>
        </a:p>
      </dgm:t>
    </dgm:pt>
    <dgm:pt modelId="{BDF0B126-5360-4D02-8CD4-24C73F993A68}">
      <dgm:prSet phldrT="[Testo]"/>
      <dgm:spPr/>
      <dgm:t>
        <a:bodyPr/>
        <a:lstStyle/>
        <a:p>
          <a:r>
            <a:rPr lang="it-IT" dirty="0" smtClean="0"/>
            <a:t>Commenti su aspetti significativi</a:t>
          </a:r>
          <a:endParaRPr lang="it-IT" dirty="0"/>
        </a:p>
      </dgm:t>
    </dgm:pt>
    <dgm:pt modelId="{741CBDBE-67DC-4C53-9312-1A34F37A9F51}" type="parTrans" cxnId="{EC8C9CDA-9F63-4CB7-A34B-E76A09340D37}">
      <dgm:prSet/>
      <dgm:spPr/>
      <dgm:t>
        <a:bodyPr/>
        <a:lstStyle/>
        <a:p>
          <a:endParaRPr lang="it-IT"/>
        </a:p>
      </dgm:t>
    </dgm:pt>
    <dgm:pt modelId="{F6DE8848-6CFE-437F-B5B5-66E48FB53CE5}" type="sibTrans" cxnId="{EC8C9CDA-9F63-4CB7-A34B-E76A09340D37}">
      <dgm:prSet/>
      <dgm:spPr/>
      <dgm:t>
        <a:bodyPr/>
        <a:lstStyle/>
        <a:p>
          <a:endParaRPr lang="it-IT"/>
        </a:p>
      </dgm:t>
    </dgm:pt>
    <dgm:pt modelId="{794B6EFE-6205-4D03-BEAC-10E8A95A9540}">
      <dgm:prSet phldrT="[Testo]"/>
      <dgm:spPr/>
      <dgm:t>
        <a:bodyPr/>
        <a:lstStyle/>
        <a:p>
          <a:r>
            <a:rPr lang="it-IT" dirty="0" smtClean="0"/>
            <a:t>4</a:t>
          </a:r>
          <a:endParaRPr lang="it-IT" dirty="0"/>
        </a:p>
      </dgm:t>
    </dgm:pt>
    <dgm:pt modelId="{D5458812-7A9B-4D6D-8F8A-D1FD409B3E0B}" type="parTrans" cxnId="{7E667603-D84A-4E26-AB2F-0F050C87E567}">
      <dgm:prSet/>
      <dgm:spPr/>
      <dgm:t>
        <a:bodyPr/>
        <a:lstStyle/>
        <a:p>
          <a:endParaRPr lang="it-IT"/>
        </a:p>
      </dgm:t>
    </dgm:pt>
    <dgm:pt modelId="{2D4CA435-BB95-4408-B219-0AE755F88C97}" type="sibTrans" cxnId="{7E667603-D84A-4E26-AB2F-0F050C87E567}">
      <dgm:prSet/>
      <dgm:spPr/>
      <dgm:t>
        <a:bodyPr/>
        <a:lstStyle/>
        <a:p>
          <a:endParaRPr lang="it-IT"/>
        </a:p>
      </dgm:t>
    </dgm:pt>
    <dgm:pt modelId="{98FB9E67-87FB-4D79-A24D-FEC3F8201F4D}">
      <dgm:prSet phldrT="[Testo]"/>
      <dgm:spPr/>
      <dgm:t>
        <a:bodyPr/>
        <a:lstStyle/>
        <a:p>
          <a:r>
            <a:rPr lang="it-IT" dirty="0" smtClean="0"/>
            <a:t>5</a:t>
          </a:r>
          <a:endParaRPr lang="it-IT" dirty="0"/>
        </a:p>
      </dgm:t>
    </dgm:pt>
    <dgm:pt modelId="{CDDC4710-D72E-4F17-96D2-3B0442DF8EFC}" type="parTrans" cxnId="{DDEC06F4-19EE-442C-8A42-0B18C3F90E50}">
      <dgm:prSet/>
      <dgm:spPr/>
      <dgm:t>
        <a:bodyPr/>
        <a:lstStyle/>
        <a:p>
          <a:endParaRPr lang="it-IT"/>
        </a:p>
      </dgm:t>
    </dgm:pt>
    <dgm:pt modelId="{20EAC149-E3F8-4422-B0B0-BE1C4CC98169}" type="sibTrans" cxnId="{DDEC06F4-19EE-442C-8A42-0B18C3F90E50}">
      <dgm:prSet/>
      <dgm:spPr/>
      <dgm:t>
        <a:bodyPr/>
        <a:lstStyle/>
        <a:p>
          <a:endParaRPr lang="it-IT"/>
        </a:p>
      </dgm:t>
    </dgm:pt>
    <dgm:pt modelId="{586F860C-2972-45F9-AC5D-70ED57B938B3}">
      <dgm:prSet phldrT="[Testo]" custT="1"/>
      <dgm:spPr/>
      <dgm:t>
        <a:bodyPr/>
        <a:lstStyle/>
        <a:p>
          <a:r>
            <a:rPr lang="it-IT" sz="2400" dirty="0" smtClean="0"/>
            <a:t>6</a:t>
          </a:r>
          <a:endParaRPr lang="it-IT" sz="2400" dirty="0"/>
        </a:p>
      </dgm:t>
    </dgm:pt>
    <dgm:pt modelId="{6E0F1E44-927E-4EE1-B375-52550C12C463}" type="parTrans" cxnId="{15A078BB-A2EC-425B-A6B5-FFF597C708F2}">
      <dgm:prSet/>
      <dgm:spPr/>
      <dgm:t>
        <a:bodyPr/>
        <a:lstStyle/>
        <a:p>
          <a:endParaRPr lang="it-IT"/>
        </a:p>
      </dgm:t>
    </dgm:pt>
    <dgm:pt modelId="{38DF0A29-7AD3-4BFD-866D-9286C2FBE61C}" type="sibTrans" cxnId="{15A078BB-A2EC-425B-A6B5-FFF597C708F2}">
      <dgm:prSet/>
      <dgm:spPr/>
      <dgm:t>
        <a:bodyPr/>
        <a:lstStyle/>
        <a:p>
          <a:endParaRPr lang="it-IT"/>
        </a:p>
      </dgm:t>
    </dgm:pt>
    <dgm:pt modelId="{4CE5627E-CF39-4F86-8757-45EC49102177}">
      <dgm:prSet/>
      <dgm:spPr/>
      <dgm:t>
        <a:bodyPr/>
        <a:lstStyle/>
        <a:p>
          <a:r>
            <a:rPr lang="it-IT" dirty="0" smtClean="0"/>
            <a:t>Spiegazione imprevisti verificatisi</a:t>
          </a:r>
          <a:endParaRPr lang="it-IT" dirty="0"/>
        </a:p>
      </dgm:t>
    </dgm:pt>
    <dgm:pt modelId="{D318F006-0F39-4473-B630-E73EC223EEC3}" type="parTrans" cxnId="{2752E2DB-546C-4681-BF58-BCC5E5FF987E}">
      <dgm:prSet/>
      <dgm:spPr/>
      <dgm:t>
        <a:bodyPr/>
        <a:lstStyle/>
        <a:p>
          <a:endParaRPr lang="it-IT"/>
        </a:p>
      </dgm:t>
    </dgm:pt>
    <dgm:pt modelId="{679548A0-CD70-4022-91C7-DF0A69C96056}" type="sibTrans" cxnId="{2752E2DB-546C-4681-BF58-BCC5E5FF987E}">
      <dgm:prSet/>
      <dgm:spPr/>
      <dgm:t>
        <a:bodyPr/>
        <a:lstStyle/>
        <a:p>
          <a:endParaRPr lang="it-IT"/>
        </a:p>
      </dgm:t>
    </dgm:pt>
    <dgm:pt modelId="{CC0FD5C9-3A68-4F22-B6FA-E6A5C05DD6C4}">
      <dgm:prSet/>
      <dgm:spPr/>
      <dgm:t>
        <a:bodyPr/>
        <a:lstStyle/>
        <a:p>
          <a:r>
            <a:rPr lang="it-IT" dirty="0" smtClean="0"/>
            <a:t>Giustificazione scelte </a:t>
          </a:r>
          <a:endParaRPr lang="it-IT" dirty="0"/>
        </a:p>
      </dgm:t>
    </dgm:pt>
    <dgm:pt modelId="{986CF337-53D5-47C5-AA10-9E94A404416A}" type="parTrans" cxnId="{A8180049-5590-47F3-B9AB-EF8086B91AD4}">
      <dgm:prSet/>
      <dgm:spPr/>
      <dgm:t>
        <a:bodyPr/>
        <a:lstStyle/>
        <a:p>
          <a:endParaRPr lang="it-IT"/>
        </a:p>
      </dgm:t>
    </dgm:pt>
    <dgm:pt modelId="{F61E3C02-0CC5-4D8C-8843-B152AD57F0B6}" type="sibTrans" cxnId="{A8180049-5590-47F3-B9AB-EF8086B91AD4}">
      <dgm:prSet/>
      <dgm:spPr/>
      <dgm:t>
        <a:bodyPr/>
        <a:lstStyle/>
        <a:p>
          <a:endParaRPr lang="it-IT"/>
        </a:p>
      </dgm:t>
    </dgm:pt>
    <dgm:pt modelId="{2FE54036-F16E-4467-B041-338ACF6083B9}">
      <dgm:prSet/>
      <dgm:spPr/>
      <dgm:t>
        <a:bodyPr/>
        <a:lstStyle/>
        <a:p>
          <a:r>
            <a:rPr lang="it-IT" dirty="0" smtClean="0"/>
            <a:t>Documentazione di riferimento</a:t>
          </a:r>
          <a:endParaRPr lang="it-IT" dirty="0"/>
        </a:p>
      </dgm:t>
    </dgm:pt>
    <dgm:pt modelId="{A37A16C1-629E-4BCF-B2B9-B7AAD7C78DB2}" type="parTrans" cxnId="{2D4F1E25-DA6E-447F-A690-359DEF3E20E0}">
      <dgm:prSet/>
      <dgm:spPr/>
      <dgm:t>
        <a:bodyPr/>
        <a:lstStyle/>
        <a:p>
          <a:endParaRPr lang="it-IT"/>
        </a:p>
      </dgm:t>
    </dgm:pt>
    <dgm:pt modelId="{F8FA6666-85F2-4935-B742-CCF4F5CE2DF3}" type="sibTrans" cxnId="{2D4F1E25-DA6E-447F-A690-359DEF3E20E0}">
      <dgm:prSet/>
      <dgm:spPr/>
      <dgm:t>
        <a:bodyPr/>
        <a:lstStyle/>
        <a:p>
          <a:endParaRPr lang="it-IT"/>
        </a:p>
      </dgm:t>
    </dgm:pt>
    <dgm:pt modelId="{846B28BA-AECC-4009-9A49-C57672516B4F}" type="pres">
      <dgm:prSet presAssocID="{564B03E5-D2C8-44D6-9769-71CBE587A0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C554C6-4CCB-427D-BCD6-8B2714C5A394}" type="pres">
      <dgm:prSet presAssocID="{3483E5B2-8A6E-47CE-9C31-2639DD83C052}" presName="composite" presStyleCnt="0"/>
      <dgm:spPr/>
    </dgm:pt>
    <dgm:pt modelId="{1103918D-1A66-43CA-B8AC-77CF161D5916}" type="pres">
      <dgm:prSet presAssocID="{3483E5B2-8A6E-47CE-9C31-2639DD83C05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725C6C-1CAA-4311-87CB-4138EF87685B}" type="pres">
      <dgm:prSet presAssocID="{3483E5B2-8A6E-47CE-9C31-2639DD83C05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D634D8-C690-47DF-A5F7-A0E88EA7581A}" type="pres">
      <dgm:prSet presAssocID="{31A91AB2-FB0C-480E-AB2B-05AE29DA8871}" presName="sp" presStyleCnt="0"/>
      <dgm:spPr/>
    </dgm:pt>
    <dgm:pt modelId="{F603271F-1951-4BCA-91AC-C054A87D106B}" type="pres">
      <dgm:prSet presAssocID="{90C6ECCD-0725-4B95-A8F9-7B4903E4965C}" presName="composite" presStyleCnt="0"/>
      <dgm:spPr/>
    </dgm:pt>
    <dgm:pt modelId="{A9301CE2-C4D1-42E6-A27B-F41F212DC075}" type="pres">
      <dgm:prSet presAssocID="{90C6ECCD-0725-4B95-A8F9-7B4903E4965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2A09D1-0A82-465F-AF45-9D627CCE8887}" type="pres">
      <dgm:prSet presAssocID="{90C6ECCD-0725-4B95-A8F9-7B4903E4965C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341CA4-56A3-4FED-8826-C7680838B53C}" type="pres">
      <dgm:prSet presAssocID="{ACBC1471-83D3-4E41-A5DE-6E46B243F303}" presName="sp" presStyleCnt="0"/>
      <dgm:spPr/>
    </dgm:pt>
    <dgm:pt modelId="{A1ACA35A-12BF-4AEB-98AD-921A4816562A}" type="pres">
      <dgm:prSet presAssocID="{444930CA-3ECF-4878-8379-EB2F9783BDF7}" presName="composite" presStyleCnt="0"/>
      <dgm:spPr/>
    </dgm:pt>
    <dgm:pt modelId="{05AFDFC0-5EE5-434B-B7DD-A8436E1C64BC}" type="pres">
      <dgm:prSet presAssocID="{444930CA-3ECF-4878-8379-EB2F9783BDF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937FE2-F69A-44F5-94A4-AB2C76094726}" type="pres">
      <dgm:prSet presAssocID="{444930CA-3ECF-4878-8379-EB2F9783BDF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CC859C-0DBA-41F3-AF47-7996754E3F9E}" type="pres">
      <dgm:prSet presAssocID="{5E0C1E7E-48A9-4016-8CC1-FFB695F2A630}" presName="sp" presStyleCnt="0"/>
      <dgm:spPr/>
    </dgm:pt>
    <dgm:pt modelId="{21F3F523-856F-4613-8614-C99D621EAE6B}" type="pres">
      <dgm:prSet presAssocID="{794B6EFE-6205-4D03-BEAC-10E8A95A9540}" presName="composite" presStyleCnt="0"/>
      <dgm:spPr/>
    </dgm:pt>
    <dgm:pt modelId="{B8107716-3AA2-406C-BFB2-DE7BEBFFEC08}" type="pres">
      <dgm:prSet presAssocID="{794B6EFE-6205-4D03-BEAC-10E8A95A954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D7D9D0-4C15-4B7C-A29F-49989435C8BC}" type="pres">
      <dgm:prSet presAssocID="{794B6EFE-6205-4D03-BEAC-10E8A95A954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DFEB89-B02C-42B6-8FA2-B75E1E1B30F2}" type="pres">
      <dgm:prSet presAssocID="{2D4CA435-BB95-4408-B219-0AE755F88C97}" presName="sp" presStyleCnt="0"/>
      <dgm:spPr/>
    </dgm:pt>
    <dgm:pt modelId="{919BB07B-DD59-427D-B9F9-09988E6864EB}" type="pres">
      <dgm:prSet presAssocID="{98FB9E67-87FB-4D79-A24D-FEC3F8201F4D}" presName="composite" presStyleCnt="0"/>
      <dgm:spPr/>
    </dgm:pt>
    <dgm:pt modelId="{780F48CB-590D-42EF-B6BD-64F358676A38}" type="pres">
      <dgm:prSet presAssocID="{98FB9E67-87FB-4D79-A24D-FEC3F8201F4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D30E9C-F6B1-45F2-86F5-50003CE10E9D}" type="pres">
      <dgm:prSet presAssocID="{98FB9E67-87FB-4D79-A24D-FEC3F8201F4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D857ED-F0F7-4C98-B7B5-AA480BB36342}" type="pres">
      <dgm:prSet presAssocID="{20EAC149-E3F8-4422-B0B0-BE1C4CC98169}" presName="sp" presStyleCnt="0"/>
      <dgm:spPr/>
    </dgm:pt>
    <dgm:pt modelId="{9252B864-4044-496D-8274-AF5B1325B6DF}" type="pres">
      <dgm:prSet presAssocID="{586F860C-2972-45F9-AC5D-70ED57B938B3}" presName="composite" presStyleCnt="0"/>
      <dgm:spPr/>
    </dgm:pt>
    <dgm:pt modelId="{DBA3056D-6DB9-4A44-B66B-29BEE5238B42}" type="pres">
      <dgm:prSet presAssocID="{586F860C-2972-45F9-AC5D-70ED57B938B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957FA6-E441-4FCC-ACA7-4CBAC92DFA01}" type="pres">
      <dgm:prSet presAssocID="{586F860C-2972-45F9-AC5D-70ED57B938B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797F0F4-01C7-47A3-BAE4-A0698C8E4713}" srcId="{90C6ECCD-0725-4B95-A8F9-7B4903E4965C}" destId="{28B12E71-FD2D-4BA2-92FF-4FC10C99AF69}" srcOrd="0" destOrd="0" parTransId="{80D98778-EC92-4999-9AFE-89C5F85EE8A9}" sibTransId="{725447F3-E6C6-4337-B64C-1BABB10DDD4D}"/>
    <dgm:cxn modelId="{26981FDC-5C1A-4EFF-A26C-27D8FF70E95D}" type="presOf" srcId="{28B12E71-FD2D-4BA2-92FF-4FC10C99AF69}" destId="{572A09D1-0A82-465F-AF45-9D627CCE8887}" srcOrd="0" destOrd="0" presId="urn:microsoft.com/office/officeart/2005/8/layout/chevron2"/>
    <dgm:cxn modelId="{7E667603-D84A-4E26-AB2F-0F050C87E567}" srcId="{564B03E5-D2C8-44D6-9769-71CBE587A0D1}" destId="{794B6EFE-6205-4D03-BEAC-10E8A95A9540}" srcOrd="3" destOrd="0" parTransId="{D5458812-7A9B-4D6D-8F8A-D1FD409B3E0B}" sibTransId="{2D4CA435-BB95-4408-B219-0AE755F88C97}"/>
    <dgm:cxn modelId="{EC8C9CDA-9F63-4CB7-A34B-E76A09340D37}" srcId="{444930CA-3ECF-4878-8379-EB2F9783BDF7}" destId="{BDF0B126-5360-4D02-8CD4-24C73F993A68}" srcOrd="0" destOrd="0" parTransId="{741CBDBE-67DC-4C53-9312-1A34F37A9F51}" sibTransId="{F6DE8848-6CFE-437F-B5B5-66E48FB53CE5}"/>
    <dgm:cxn modelId="{26AC89F0-9D8F-419E-9B0F-35BC6AF75F04}" type="presOf" srcId="{2FE54036-F16E-4467-B041-338ACF6083B9}" destId="{2C957FA6-E441-4FCC-ACA7-4CBAC92DFA01}" srcOrd="0" destOrd="0" presId="urn:microsoft.com/office/officeart/2005/8/layout/chevron2"/>
    <dgm:cxn modelId="{865D3B44-7137-4E5A-933B-72BAAFCAB847}" srcId="{3483E5B2-8A6E-47CE-9C31-2639DD83C052}" destId="{BD6D8570-A2CC-4DE5-8D47-33E7F2238AA3}" srcOrd="0" destOrd="0" parTransId="{11F1A1AB-E0A1-4486-BA20-DC769FFC6F20}" sibTransId="{304C4DC3-50F2-419A-83E7-A975F009AC0F}"/>
    <dgm:cxn modelId="{2EF8A66A-24F5-4F88-AE2D-CAD82B34A22C}" type="presOf" srcId="{98FB9E67-87FB-4D79-A24D-FEC3F8201F4D}" destId="{780F48CB-590D-42EF-B6BD-64F358676A38}" srcOrd="0" destOrd="0" presId="urn:microsoft.com/office/officeart/2005/8/layout/chevron2"/>
    <dgm:cxn modelId="{DCC8FAB7-B67F-4D4B-9274-65DC0E40FBA7}" srcId="{564B03E5-D2C8-44D6-9769-71CBE587A0D1}" destId="{444930CA-3ECF-4878-8379-EB2F9783BDF7}" srcOrd="2" destOrd="0" parTransId="{208D2F89-B59B-428D-869F-66379B9A9BFE}" sibTransId="{5E0C1E7E-48A9-4016-8CC1-FFB695F2A630}"/>
    <dgm:cxn modelId="{DD2E1B46-7935-4EA5-8398-209B2666A4EC}" type="presOf" srcId="{3483E5B2-8A6E-47CE-9C31-2639DD83C052}" destId="{1103918D-1A66-43CA-B8AC-77CF161D5916}" srcOrd="0" destOrd="0" presId="urn:microsoft.com/office/officeart/2005/8/layout/chevron2"/>
    <dgm:cxn modelId="{404323B3-29EC-4300-9716-67CF592C7735}" srcId="{564B03E5-D2C8-44D6-9769-71CBE587A0D1}" destId="{90C6ECCD-0725-4B95-A8F9-7B4903E4965C}" srcOrd="1" destOrd="0" parTransId="{8DD3EFDB-E68A-458F-AF42-A000FEB635DD}" sibTransId="{ACBC1471-83D3-4E41-A5DE-6E46B243F303}"/>
    <dgm:cxn modelId="{955360CB-7D2C-4930-8BA2-7C1C43280C83}" type="presOf" srcId="{586F860C-2972-45F9-AC5D-70ED57B938B3}" destId="{DBA3056D-6DB9-4A44-B66B-29BEE5238B42}" srcOrd="0" destOrd="0" presId="urn:microsoft.com/office/officeart/2005/8/layout/chevron2"/>
    <dgm:cxn modelId="{8F5FD620-EE4D-4471-958E-1679690D9522}" type="presOf" srcId="{564B03E5-D2C8-44D6-9769-71CBE587A0D1}" destId="{846B28BA-AECC-4009-9A49-C57672516B4F}" srcOrd="0" destOrd="0" presId="urn:microsoft.com/office/officeart/2005/8/layout/chevron2"/>
    <dgm:cxn modelId="{15A078BB-A2EC-425B-A6B5-FFF597C708F2}" srcId="{564B03E5-D2C8-44D6-9769-71CBE587A0D1}" destId="{586F860C-2972-45F9-AC5D-70ED57B938B3}" srcOrd="5" destOrd="0" parTransId="{6E0F1E44-927E-4EE1-B375-52550C12C463}" sibTransId="{38DF0A29-7AD3-4BFD-866D-9286C2FBE61C}"/>
    <dgm:cxn modelId="{7F365BC8-2334-41A7-A4C0-980C48D2E47A}" type="presOf" srcId="{444930CA-3ECF-4878-8379-EB2F9783BDF7}" destId="{05AFDFC0-5EE5-434B-B7DD-A8436E1C64BC}" srcOrd="0" destOrd="0" presId="urn:microsoft.com/office/officeart/2005/8/layout/chevron2"/>
    <dgm:cxn modelId="{52E97CD2-3CB3-4BF2-AE4C-66F6A8832FB6}" type="presOf" srcId="{4CE5627E-CF39-4F86-8757-45EC49102177}" destId="{B9D7D9D0-4C15-4B7C-A29F-49989435C8BC}" srcOrd="0" destOrd="0" presId="urn:microsoft.com/office/officeart/2005/8/layout/chevron2"/>
    <dgm:cxn modelId="{2D4F1E25-DA6E-447F-A690-359DEF3E20E0}" srcId="{586F860C-2972-45F9-AC5D-70ED57B938B3}" destId="{2FE54036-F16E-4467-B041-338ACF6083B9}" srcOrd="0" destOrd="0" parTransId="{A37A16C1-629E-4BCF-B2B9-B7AAD7C78DB2}" sibTransId="{F8FA6666-85F2-4935-B742-CCF4F5CE2DF3}"/>
    <dgm:cxn modelId="{71167691-0847-46A5-AE48-04194D07ADD9}" type="presOf" srcId="{BD6D8570-A2CC-4DE5-8D47-33E7F2238AA3}" destId="{35725C6C-1CAA-4311-87CB-4138EF87685B}" srcOrd="0" destOrd="0" presId="urn:microsoft.com/office/officeart/2005/8/layout/chevron2"/>
    <dgm:cxn modelId="{0647DA97-6DB0-4F56-93BF-2230D306E7F2}" type="presOf" srcId="{794B6EFE-6205-4D03-BEAC-10E8A95A9540}" destId="{B8107716-3AA2-406C-BFB2-DE7BEBFFEC08}" srcOrd="0" destOrd="0" presId="urn:microsoft.com/office/officeart/2005/8/layout/chevron2"/>
    <dgm:cxn modelId="{56DF9DAF-EBFA-4491-AC60-70961FE49EC7}" type="presOf" srcId="{BDF0B126-5360-4D02-8CD4-24C73F993A68}" destId="{6C937FE2-F69A-44F5-94A4-AB2C76094726}" srcOrd="0" destOrd="0" presId="urn:microsoft.com/office/officeart/2005/8/layout/chevron2"/>
    <dgm:cxn modelId="{DDEC06F4-19EE-442C-8A42-0B18C3F90E50}" srcId="{564B03E5-D2C8-44D6-9769-71CBE587A0D1}" destId="{98FB9E67-87FB-4D79-A24D-FEC3F8201F4D}" srcOrd="4" destOrd="0" parTransId="{CDDC4710-D72E-4F17-96D2-3B0442DF8EFC}" sibTransId="{20EAC149-E3F8-4422-B0B0-BE1C4CC98169}"/>
    <dgm:cxn modelId="{A8180049-5590-47F3-B9AB-EF8086B91AD4}" srcId="{98FB9E67-87FB-4D79-A24D-FEC3F8201F4D}" destId="{CC0FD5C9-3A68-4F22-B6FA-E6A5C05DD6C4}" srcOrd="0" destOrd="0" parTransId="{986CF337-53D5-47C5-AA10-9E94A404416A}" sibTransId="{F61E3C02-0CC5-4D8C-8843-B152AD57F0B6}"/>
    <dgm:cxn modelId="{B7BF1E1B-42E1-480B-8C47-D897B521DBA5}" type="presOf" srcId="{CC0FD5C9-3A68-4F22-B6FA-E6A5C05DD6C4}" destId="{31D30E9C-F6B1-45F2-86F5-50003CE10E9D}" srcOrd="0" destOrd="0" presId="urn:microsoft.com/office/officeart/2005/8/layout/chevron2"/>
    <dgm:cxn modelId="{2752E2DB-546C-4681-BF58-BCC5E5FF987E}" srcId="{794B6EFE-6205-4D03-BEAC-10E8A95A9540}" destId="{4CE5627E-CF39-4F86-8757-45EC49102177}" srcOrd="0" destOrd="0" parTransId="{D318F006-0F39-4473-B630-E73EC223EEC3}" sibTransId="{679548A0-CD70-4022-91C7-DF0A69C96056}"/>
    <dgm:cxn modelId="{D13C7536-99EF-4796-B6C0-6DD98085C906}" type="presOf" srcId="{90C6ECCD-0725-4B95-A8F9-7B4903E4965C}" destId="{A9301CE2-C4D1-42E6-A27B-F41F212DC075}" srcOrd="0" destOrd="0" presId="urn:microsoft.com/office/officeart/2005/8/layout/chevron2"/>
    <dgm:cxn modelId="{9C785F20-7238-42D5-B3D6-42DE55FEAD3F}" srcId="{564B03E5-D2C8-44D6-9769-71CBE587A0D1}" destId="{3483E5B2-8A6E-47CE-9C31-2639DD83C052}" srcOrd="0" destOrd="0" parTransId="{1658FBA0-5F63-4E82-B873-0D0842B9B8CE}" sibTransId="{31A91AB2-FB0C-480E-AB2B-05AE29DA8871}"/>
    <dgm:cxn modelId="{D7562967-B650-4FD8-A662-1777CEADA446}" type="presParOf" srcId="{846B28BA-AECC-4009-9A49-C57672516B4F}" destId="{DDC554C6-4CCB-427D-BCD6-8B2714C5A394}" srcOrd="0" destOrd="0" presId="urn:microsoft.com/office/officeart/2005/8/layout/chevron2"/>
    <dgm:cxn modelId="{D9FD37C8-A7C4-489E-9131-31722DBD5BB9}" type="presParOf" srcId="{DDC554C6-4CCB-427D-BCD6-8B2714C5A394}" destId="{1103918D-1A66-43CA-B8AC-77CF161D5916}" srcOrd="0" destOrd="0" presId="urn:microsoft.com/office/officeart/2005/8/layout/chevron2"/>
    <dgm:cxn modelId="{32B1E55D-E8BF-4075-88EA-2FA78E455BF2}" type="presParOf" srcId="{DDC554C6-4CCB-427D-BCD6-8B2714C5A394}" destId="{35725C6C-1CAA-4311-87CB-4138EF87685B}" srcOrd="1" destOrd="0" presId="urn:microsoft.com/office/officeart/2005/8/layout/chevron2"/>
    <dgm:cxn modelId="{F95616E1-C430-4E37-B7DD-25321DD7B8B9}" type="presParOf" srcId="{846B28BA-AECC-4009-9A49-C57672516B4F}" destId="{BBD634D8-C690-47DF-A5F7-A0E88EA7581A}" srcOrd="1" destOrd="0" presId="urn:microsoft.com/office/officeart/2005/8/layout/chevron2"/>
    <dgm:cxn modelId="{BD8E79E5-F5C8-49C8-ABBE-8DE4381D3E53}" type="presParOf" srcId="{846B28BA-AECC-4009-9A49-C57672516B4F}" destId="{F603271F-1951-4BCA-91AC-C054A87D106B}" srcOrd="2" destOrd="0" presId="urn:microsoft.com/office/officeart/2005/8/layout/chevron2"/>
    <dgm:cxn modelId="{149D45E1-4DC4-47F3-AAF0-AE4807AB3075}" type="presParOf" srcId="{F603271F-1951-4BCA-91AC-C054A87D106B}" destId="{A9301CE2-C4D1-42E6-A27B-F41F212DC075}" srcOrd="0" destOrd="0" presId="urn:microsoft.com/office/officeart/2005/8/layout/chevron2"/>
    <dgm:cxn modelId="{1A2CEA7B-37FB-4647-A688-2D8808767153}" type="presParOf" srcId="{F603271F-1951-4BCA-91AC-C054A87D106B}" destId="{572A09D1-0A82-465F-AF45-9D627CCE8887}" srcOrd="1" destOrd="0" presId="urn:microsoft.com/office/officeart/2005/8/layout/chevron2"/>
    <dgm:cxn modelId="{25AFCB9C-A686-4C1A-8925-87D0096C10BD}" type="presParOf" srcId="{846B28BA-AECC-4009-9A49-C57672516B4F}" destId="{5A341CA4-56A3-4FED-8826-C7680838B53C}" srcOrd="3" destOrd="0" presId="urn:microsoft.com/office/officeart/2005/8/layout/chevron2"/>
    <dgm:cxn modelId="{03134D9D-D201-4C39-AE65-4C938E253526}" type="presParOf" srcId="{846B28BA-AECC-4009-9A49-C57672516B4F}" destId="{A1ACA35A-12BF-4AEB-98AD-921A4816562A}" srcOrd="4" destOrd="0" presId="urn:microsoft.com/office/officeart/2005/8/layout/chevron2"/>
    <dgm:cxn modelId="{DC210311-E27E-43CA-9EDC-86851FDBE633}" type="presParOf" srcId="{A1ACA35A-12BF-4AEB-98AD-921A4816562A}" destId="{05AFDFC0-5EE5-434B-B7DD-A8436E1C64BC}" srcOrd="0" destOrd="0" presId="urn:microsoft.com/office/officeart/2005/8/layout/chevron2"/>
    <dgm:cxn modelId="{A9472609-848E-4788-8D6F-67BE24DD1D47}" type="presParOf" srcId="{A1ACA35A-12BF-4AEB-98AD-921A4816562A}" destId="{6C937FE2-F69A-44F5-94A4-AB2C76094726}" srcOrd="1" destOrd="0" presId="urn:microsoft.com/office/officeart/2005/8/layout/chevron2"/>
    <dgm:cxn modelId="{3D57A066-A91A-40C5-AE65-183411912F19}" type="presParOf" srcId="{846B28BA-AECC-4009-9A49-C57672516B4F}" destId="{7CCC859C-0DBA-41F3-AF47-7996754E3F9E}" srcOrd="5" destOrd="0" presId="urn:microsoft.com/office/officeart/2005/8/layout/chevron2"/>
    <dgm:cxn modelId="{FBCB6BB6-3527-4B86-A5E9-D39397E24272}" type="presParOf" srcId="{846B28BA-AECC-4009-9A49-C57672516B4F}" destId="{21F3F523-856F-4613-8614-C99D621EAE6B}" srcOrd="6" destOrd="0" presId="urn:microsoft.com/office/officeart/2005/8/layout/chevron2"/>
    <dgm:cxn modelId="{20EFE67C-D93F-4BAB-9446-BCDFD4498572}" type="presParOf" srcId="{21F3F523-856F-4613-8614-C99D621EAE6B}" destId="{B8107716-3AA2-406C-BFB2-DE7BEBFFEC08}" srcOrd="0" destOrd="0" presId="urn:microsoft.com/office/officeart/2005/8/layout/chevron2"/>
    <dgm:cxn modelId="{7AECE937-2EBC-4F86-A3CE-FC9CD37B250B}" type="presParOf" srcId="{21F3F523-856F-4613-8614-C99D621EAE6B}" destId="{B9D7D9D0-4C15-4B7C-A29F-49989435C8BC}" srcOrd="1" destOrd="0" presId="urn:microsoft.com/office/officeart/2005/8/layout/chevron2"/>
    <dgm:cxn modelId="{25CF70CD-E433-4435-AD85-3C806D2B9E21}" type="presParOf" srcId="{846B28BA-AECC-4009-9A49-C57672516B4F}" destId="{E1DFEB89-B02C-42B6-8FA2-B75E1E1B30F2}" srcOrd="7" destOrd="0" presId="urn:microsoft.com/office/officeart/2005/8/layout/chevron2"/>
    <dgm:cxn modelId="{ADF46743-B5BF-4ADF-9C27-FCC7AD31CBA0}" type="presParOf" srcId="{846B28BA-AECC-4009-9A49-C57672516B4F}" destId="{919BB07B-DD59-427D-B9F9-09988E6864EB}" srcOrd="8" destOrd="0" presId="urn:microsoft.com/office/officeart/2005/8/layout/chevron2"/>
    <dgm:cxn modelId="{618083B7-2281-40D3-B58F-E8C01A8C2146}" type="presParOf" srcId="{919BB07B-DD59-427D-B9F9-09988E6864EB}" destId="{780F48CB-590D-42EF-B6BD-64F358676A38}" srcOrd="0" destOrd="0" presId="urn:microsoft.com/office/officeart/2005/8/layout/chevron2"/>
    <dgm:cxn modelId="{BF55D2ED-DE95-42FF-AEFF-9AEF20820171}" type="presParOf" srcId="{919BB07B-DD59-427D-B9F9-09988E6864EB}" destId="{31D30E9C-F6B1-45F2-86F5-50003CE10E9D}" srcOrd="1" destOrd="0" presId="urn:microsoft.com/office/officeart/2005/8/layout/chevron2"/>
    <dgm:cxn modelId="{91004E3F-A278-4420-AC6E-BCDAFCDB86AF}" type="presParOf" srcId="{846B28BA-AECC-4009-9A49-C57672516B4F}" destId="{8DD857ED-F0F7-4C98-B7B5-AA480BB36342}" srcOrd="9" destOrd="0" presId="urn:microsoft.com/office/officeart/2005/8/layout/chevron2"/>
    <dgm:cxn modelId="{44FE8C16-928D-4C85-91AF-6F5AE4470C4A}" type="presParOf" srcId="{846B28BA-AECC-4009-9A49-C57672516B4F}" destId="{9252B864-4044-496D-8274-AF5B1325B6DF}" srcOrd="10" destOrd="0" presId="urn:microsoft.com/office/officeart/2005/8/layout/chevron2"/>
    <dgm:cxn modelId="{D2D8D669-FDB6-4081-B3A8-C083D0247B8E}" type="presParOf" srcId="{9252B864-4044-496D-8274-AF5B1325B6DF}" destId="{DBA3056D-6DB9-4A44-B66B-29BEE5238B42}" srcOrd="0" destOrd="0" presId="urn:microsoft.com/office/officeart/2005/8/layout/chevron2"/>
    <dgm:cxn modelId="{D1EE3EE0-54F4-4BAE-B984-B133E317F463}" type="presParOf" srcId="{9252B864-4044-496D-8274-AF5B1325B6DF}" destId="{2C957FA6-E441-4FCC-ACA7-4CBAC92DFA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B9CEC0-4798-4BD4-B025-B61D040D5B8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DDA78CE-B430-473B-A3C5-B3C2F7DD5F86}">
      <dgm:prSet phldrT="[Testo]"/>
      <dgm:spPr/>
      <dgm:t>
        <a:bodyPr/>
        <a:lstStyle/>
        <a:p>
          <a:r>
            <a:rPr lang="it-IT" b="1" dirty="0" smtClean="0"/>
            <a:t>REALISTICO</a:t>
          </a:r>
          <a:endParaRPr lang="it-IT" b="1" dirty="0"/>
        </a:p>
      </dgm:t>
    </dgm:pt>
    <dgm:pt modelId="{B2BE6CEC-C3DB-4B0F-9498-966DA61D7495}" type="parTrans" cxnId="{4E37A9DB-3559-4523-8B8D-64C7B121877A}">
      <dgm:prSet/>
      <dgm:spPr/>
      <dgm:t>
        <a:bodyPr/>
        <a:lstStyle/>
        <a:p>
          <a:endParaRPr lang="it-IT"/>
        </a:p>
      </dgm:t>
    </dgm:pt>
    <dgm:pt modelId="{B89F70C5-DD6B-4CDA-8EFD-0DB477F9A802}" type="sibTrans" cxnId="{4E37A9DB-3559-4523-8B8D-64C7B121877A}">
      <dgm:prSet/>
      <dgm:spPr/>
      <dgm:t>
        <a:bodyPr/>
        <a:lstStyle/>
        <a:p>
          <a:endParaRPr lang="it-IT"/>
        </a:p>
      </dgm:t>
    </dgm:pt>
    <dgm:pt modelId="{C2E13F68-ED3F-42BB-9EEC-E2762BC17A4B}">
      <dgm:prSet phldrT="[Testo]"/>
      <dgm:spPr/>
      <dgm:t>
        <a:bodyPr/>
        <a:lstStyle/>
        <a:p>
          <a:r>
            <a:rPr lang="it-IT" b="1" dirty="0" smtClean="0"/>
            <a:t>USO INTELLIGENTE DI CONOSCENZE E PROCEDURE</a:t>
          </a:r>
          <a:endParaRPr lang="it-IT" b="1" dirty="0"/>
        </a:p>
      </dgm:t>
    </dgm:pt>
    <dgm:pt modelId="{5A1B7591-7092-466E-AF91-C65DCE443FF4}" type="parTrans" cxnId="{0C7D06AD-B1CE-4BC3-A006-47C330FE9747}">
      <dgm:prSet/>
      <dgm:spPr/>
      <dgm:t>
        <a:bodyPr/>
        <a:lstStyle/>
        <a:p>
          <a:endParaRPr lang="it-IT"/>
        </a:p>
      </dgm:t>
    </dgm:pt>
    <dgm:pt modelId="{1B1CED15-51DB-4641-AE95-DDC87B745853}" type="sibTrans" cxnId="{0C7D06AD-B1CE-4BC3-A006-47C330FE9747}">
      <dgm:prSet/>
      <dgm:spPr/>
      <dgm:t>
        <a:bodyPr/>
        <a:lstStyle/>
        <a:p>
          <a:endParaRPr lang="it-IT"/>
        </a:p>
      </dgm:t>
    </dgm:pt>
    <dgm:pt modelId="{92809053-40D1-45F2-9CC7-DD5301AC5CA9}">
      <dgm:prSet phldrT="[Testo]"/>
      <dgm:spPr/>
      <dgm:t>
        <a:bodyPr/>
        <a:lstStyle/>
        <a:p>
          <a:r>
            <a:rPr lang="it-IT" b="1" dirty="0" smtClean="0"/>
            <a:t>RIPETERSI DEL CICLO PRESTAZIONE-FEEDBACK-REVISIONE-PRESTAZIONE</a:t>
          </a:r>
          <a:endParaRPr lang="it-IT" b="1" dirty="0"/>
        </a:p>
      </dgm:t>
    </dgm:pt>
    <dgm:pt modelId="{2546D2F0-B2F7-4192-A2AC-D2FF36B4CC0D}" type="parTrans" cxnId="{0C7CA505-A1BC-4A9D-8BB7-A42C3CFFFC2E}">
      <dgm:prSet/>
      <dgm:spPr/>
      <dgm:t>
        <a:bodyPr/>
        <a:lstStyle/>
        <a:p>
          <a:endParaRPr lang="it-IT"/>
        </a:p>
      </dgm:t>
    </dgm:pt>
    <dgm:pt modelId="{F3B1E580-7263-4AD7-BBB8-E04067718A86}" type="sibTrans" cxnId="{0C7CA505-A1BC-4A9D-8BB7-A42C3CFFFC2E}">
      <dgm:prSet/>
      <dgm:spPr/>
      <dgm:t>
        <a:bodyPr/>
        <a:lstStyle/>
        <a:p>
          <a:endParaRPr lang="it-IT"/>
        </a:p>
      </dgm:t>
    </dgm:pt>
    <dgm:pt modelId="{F8AB49AE-A45A-443A-9471-6665353A5A20}">
      <dgm:prSet phldrT="[Testo]"/>
      <dgm:spPr/>
      <dgm:t>
        <a:bodyPr/>
        <a:lstStyle/>
        <a:p>
          <a:r>
            <a:rPr lang="it-IT" b="1" dirty="0" smtClean="0"/>
            <a:t>RICHIEDE</a:t>
          </a:r>
          <a:r>
            <a:rPr lang="it-IT" dirty="0" smtClean="0"/>
            <a:t> </a:t>
          </a:r>
          <a:r>
            <a:rPr lang="it-IT" b="1" dirty="0" smtClean="0"/>
            <a:t>ALTRE CONOSCENZE OLTRE QUELLE  STRETTAMENTE DISCIPLINARI</a:t>
          </a:r>
          <a:endParaRPr lang="it-IT" b="1" dirty="0"/>
        </a:p>
      </dgm:t>
    </dgm:pt>
    <dgm:pt modelId="{BF5000DF-A149-4DB3-B027-B304BA11F42E}" type="parTrans" cxnId="{50E3B1C9-597A-4A93-8725-BFD78397AC59}">
      <dgm:prSet/>
      <dgm:spPr/>
      <dgm:t>
        <a:bodyPr/>
        <a:lstStyle/>
        <a:p>
          <a:endParaRPr lang="it-IT"/>
        </a:p>
      </dgm:t>
    </dgm:pt>
    <dgm:pt modelId="{1B41ADB6-358F-4365-8986-B34A3017417A}" type="sibTrans" cxnId="{50E3B1C9-597A-4A93-8725-BFD78397AC59}">
      <dgm:prSet/>
      <dgm:spPr/>
      <dgm:t>
        <a:bodyPr/>
        <a:lstStyle/>
        <a:p>
          <a:endParaRPr lang="it-IT"/>
        </a:p>
      </dgm:t>
    </dgm:pt>
    <dgm:pt modelId="{C2AAB073-DD56-440E-AB61-7F410465FB4A}">
      <dgm:prSet phldrT="[Testo]"/>
      <dgm:spPr/>
      <dgm:t>
        <a:bodyPr/>
        <a:lstStyle/>
        <a:p>
          <a:r>
            <a:rPr lang="it-IT" b="1" dirty="0" smtClean="0"/>
            <a:t>CHIEDE ALLO STUDENTE DI “FARE” LA DISCIPLINA SCOLASTICA</a:t>
          </a:r>
          <a:endParaRPr lang="it-IT" b="1" dirty="0"/>
        </a:p>
      </dgm:t>
    </dgm:pt>
    <dgm:pt modelId="{2A61337A-D4EF-4C9E-88CB-FFEBD2E09A7A}" type="parTrans" cxnId="{7A1C843E-A570-4005-93F4-8873BCD34917}">
      <dgm:prSet/>
      <dgm:spPr/>
      <dgm:t>
        <a:bodyPr/>
        <a:lstStyle/>
        <a:p>
          <a:endParaRPr lang="it-IT"/>
        </a:p>
      </dgm:t>
    </dgm:pt>
    <dgm:pt modelId="{26897057-4CBD-4FB8-8B3B-FEE9C24F6724}" type="sibTrans" cxnId="{7A1C843E-A570-4005-93F4-8873BCD34917}">
      <dgm:prSet/>
      <dgm:spPr/>
      <dgm:t>
        <a:bodyPr/>
        <a:lstStyle/>
        <a:p>
          <a:endParaRPr lang="it-IT"/>
        </a:p>
      </dgm:t>
    </dgm:pt>
    <dgm:pt modelId="{CA228E23-1B8C-47AA-89CF-769997AAB3F2}">
      <dgm:prSet phldrT="[Testo]"/>
      <dgm:spPr/>
      <dgm:t>
        <a:bodyPr/>
        <a:lstStyle/>
        <a:p>
          <a:r>
            <a:rPr lang="it-IT" b="1" dirty="0" smtClean="0"/>
            <a:t>SIMULA CONTESTI, RUOLI, DESTINATARI, USO DI MATERIALI COME SE FOSSE IN CONDIZIONI REALI</a:t>
          </a:r>
          <a:endParaRPr lang="it-IT" b="1" dirty="0"/>
        </a:p>
      </dgm:t>
    </dgm:pt>
    <dgm:pt modelId="{625A1FEB-E7FE-4866-AC2D-81F969B77FBC}" type="parTrans" cxnId="{848BC72F-1CE7-45AE-A8DF-683FF26CF827}">
      <dgm:prSet/>
      <dgm:spPr/>
      <dgm:t>
        <a:bodyPr/>
        <a:lstStyle/>
        <a:p>
          <a:endParaRPr lang="it-IT"/>
        </a:p>
      </dgm:t>
    </dgm:pt>
    <dgm:pt modelId="{33ED85F6-07E7-476E-BAE0-45889A24A8B2}" type="sibTrans" cxnId="{848BC72F-1CE7-45AE-A8DF-683FF26CF827}">
      <dgm:prSet/>
      <dgm:spPr/>
      <dgm:t>
        <a:bodyPr/>
        <a:lstStyle/>
        <a:p>
          <a:endParaRPr lang="it-IT"/>
        </a:p>
      </dgm:t>
    </dgm:pt>
    <dgm:pt modelId="{6CC068AD-90DD-4B33-802E-8CAF68535E1D}">
      <dgm:prSet phldrT="[Testo]"/>
      <dgm:spPr/>
      <dgm:t>
        <a:bodyPr/>
        <a:lstStyle/>
        <a:p>
          <a:r>
            <a:rPr lang="it-IT" b="1" dirty="0" smtClean="0"/>
            <a:t>VERIFICA COME LO STUDENTE SA USARE EFFICACEMENTE ED EFFICIENTEMENTE CONOSCENZE E ABILITÀ PER PORTARE A TERMINE UN DETERMINATO LAVORO.</a:t>
          </a:r>
          <a:endParaRPr lang="it-IT" b="1" dirty="0"/>
        </a:p>
      </dgm:t>
    </dgm:pt>
    <dgm:pt modelId="{591B3126-1755-4528-B305-4C0C07106FD3}" type="parTrans" cxnId="{539B9B92-8415-43CC-9877-27D1F5458CF7}">
      <dgm:prSet/>
      <dgm:spPr/>
      <dgm:t>
        <a:bodyPr/>
        <a:lstStyle/>
        <a:p>
          <a:endParaRPr lang="it-IT"/>
        </a:p>
      </dgm:t>
    </dgm:pt>
    <dgm:pt modelId="{35D0D68B-490C-47F2-AE44-D4B9DCC73DD5}" type="sibTrans" cxnId="{539B9B92-8415-43CC-9877-27D1F5458CF7}">
      <dgm:prSet/>
      <dgm:spPr/>
      <dgm:t>
        <a:bodyPr/>
        <a:lstStyle/>
        <a:p>
          <a:endParaRPr lang="it-IT"/>
        </a:p>
      </dgm:t>
    </dgm:pt>
    <dgm:pt modelId="{7054DFEF-7153-4869-8CB5-3B4C067CE08D}" type="pres">
      <dgm:prSet presAssocID="{BAB9CEC0-4798-4BD4-B025-B61D040D5B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EC9F8C-4D23-4629-957F-88B9A3B559F7}" type="pres">
      <dgm:prSet presAssocID="{8DDA78CE-B430-473B-A3C5-B3C2F7DD5F8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EE6EDD-7D55-4064-9188-7968E361A75B}" type="pres">
      <dgm:prSet presAssocID="{B89F70C5-DD6B-4CDA-8EFD-0DB477F9A802}" presName="spacer" presStyleCnt="0"/>
      <dgm:spPr/>
    </dgm:pt>
    <dgm:pt modelId="{8779966A-061D-4F06-AA42-CB17B7F042AA}" type="pres">
      <dgm:prSet presAssocID="{C2E13F68-ED3F-42BB-9EEC-E2762BC17A4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557318-D3A6-4048-851F-6C864119B8C1}" type="pres">
      <dgm:prSet presAssocID="{1B1CED15-51DB-4641-AE95-DDC87B745853}" presName="spacer" presStyleCnt="0"/>
      <dgm:spPr/>
    </dgm:pt>
    <dgm:pt modelId="{433AAF33-AAA3-49E3-B2BF-E7F1DEF29B02}" type="pres">
      <dgm:prSet presAssocID="{F8AB49AE-A45A-443A-9471-6665353A5A2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216C30-236C-4E60-ABEA-0CF67E6C31B6}" type="pres">
      <dgm:prSet presAssocID="{1B41ADB6-358F-4365-8986-B34A3017417A}" presName="spacer" presStyleCnt="0"/>
      <dgm:spPr/>
    </dgm:pt>
    <dgm:pt modelId="{097C2ADF-5248-4260-AF87-8DDBA44A6DA6}" type="pres">
      <dgm:prSet presAssocID="{C2AAB073-DD56-440E-AB61-7F410465FB4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A99ECB-764A-4DEA-B5D5-939257695DDE}" type="pres">
      <dgm:prSet presAssocID="{26897057-4CBD-4FB8-8B3B-FEE9C24F6724}" presName="spacer" presStyleCnt="0"/>
      <dgm:spPr/>
    </dgm:pt>
    <dgm:pt modelId="{F080781F-760B-40D1-BEFC-2DFBC36B0FFA}" type="pres">
      <dgm:prSet presAssocID="{CA228E23-1B8C-47AA-89CF-769997AAB3F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60BAFF-9838-466B-99D5-73D643B0243C}" type="pres">
      <dgm:prSet presAssocID="{33ED85F6-07E7-476E-BAE0-45889A24A8B2}" presName="spacer" presStyleCnt="0"/>
      <dgm:spPr/>
    </dgm:pt>
    <dgm:pt modelId="{277ADE9B-2A5B-4B6E-9016-76DB0F501D32}" type="pres">
      <dgm:prSet presAssocID="{6CC068AD-90DD-4B33-802E-8CAF68535E1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D78687-92E4-47D1-A5A0-A24E44F70C13}" type="pres">
      <dgm:prSet presAssocID="{35D0D68B-490C-47F2-AE44-D4B9DCC73DD5}" presName="spacer" presStyleCnt="0"/>
      <dgm:spPr/>
    </dgm:pt>
    <dgm:pt modelId="{F03AF411-4946-45C3-9345-D78EA2A21E92}" type="pres">
      <dgm:prSet presAssocID="{92809053-40D1-45F2-9CC7-DD5301AC5CA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1FFCDE-FCB6-4995-A7EE-7AD60689B68E}" type="presOf" srcId="{F8AB49AE-A45A-443A-9471-6665353A5A20}" destId="{433AAF33-AAA3-49E3-B2BF-E7F1DEF29B02}" srcOrd="0" destOrd="0" presId="urn:microsoft.com/office/officeart/2005/8/layout/vList2"/>
    <dgm:cxn modelId="{841C6F36-F108-448F-BA37-EEBAF6CD5147}" type="presOf" srcId="{8DDA78CE-B430-473B-A3C5-B3C2F7DD5F86}" destId="{4DEC9F8C-4D23-4629-957F-88B9A3B559F7}" srcOrd="0" destOrd="0" presId="urn:microsoft.com/office/officeart/2005/8/layout/vList2"/>
    <dgm:cxn modelId="{0C7D06AD-B1CE-4BC3-A006-47C330FE9747}" srcId="{BAB9CEC0-4798-4BD4-B025-B61D040D5B82}" destId="{C2E13F68-ED3F-42BB-9EEC-E2762BC17A4B}" srcOrd="1" destOrd="0" parTransId="{5A1B7591-7092-466E-AF91-C65DCE443FF4}" sibTransId="{1B1CED15-51DB-4641-AE95-DDC87B745853}"/>
    <dgm:cxn modelId="{539B9B92-8415-43CC-9877-27D1F5458CF7}" srcId="{BAB9CEC0-4798-4BD4-B025-B61D040D5B82}" destId="{6CC068AD-90DD-4B33-802E-8CAF68535E1D}" srcOrd="5" destOrd="0" parTransId="{591B3126-1755-4528-B305-4C0C07106FD3}" sibTransId="{35D0D68B-490C-47F2-AE44-D4B9DCC73DD5}"/>
    <dgm:cxn modelId="{956D4A09-AAA3-4B59-AE7A-88915C1FE786}" type="presOf" srcId="{C2E13F68-ED3F-42BB-9EEC-E2762BC17A4B}" destId="{8779966A-061D-4F06-AA42-CB17B7F042AA}" srcOrd="0" destOrd="0" presId="urn:microsoft.com/office/officeart/2005/8/layout/vList2"/>
    <dgm:cxn modelId="{848BC72F-1CE7-45AE-A8DF-683FF26CF827}" srcId="{BAB9CEC0-4798-4BD4-B025-B61D040D5B82}" destId="{CA228E23-1B8C-47AA-89CF-769997AAB3F2}" srcOrd="4" destOrd="0" parTransId="{625A1FEB-E7FE-4866-AC2D-81F969B77FBC}" sibTransId="{33ED85F6-07E7-476E-BAE0-45889A24A8B2}"/>
    <dgm:cxn modelId="{7A1C843E-A570-4005-93F4-8873BCD34917}" srcId="{BAB9CEC0-4798-4BD4-B025-B61D040D5B82}" destId="{C2AAB073-DD56-440E-AB61-7F410465FB4A}" srcOrd="3" destOrd="0" parTransId="{2A61337A-D4EF-4C9E-88CB-FFEBD2E09A7A}" sibTransId="{26897057-4CBD-4FB8-8B3B-FEE9C24F6724}"/>
    <dgm:cxn modelId="{23D6D3F6-2964-40AF-A908-7F8395AF227C}" type="presOf" srcId="{6CC068AD-90DD-4B33-802E-8CAF68535E1D}" destId="{277ADE9B-2A5B-4B6E-9016-76DB0F501D32}" srcOrd="0" destOrd="0" presId="urn:microsoft.com/office/officeart/2005/8/layout/vList2"/>
    <dgm:cxn modelId="{B5E2ECFF-1DEC-45F1-A667-8DED619D99AC}" type="presOf" srcId="{92809053-40D1-45F2-9CC7-DD5301AC5CA9}" destId="{F03AF411-4946-45C3-9345-D78EA2A21E92}" srcOrd="0" destOrd="0" presId="urn:microsoft.com/office/officeart/2005/8/layout/vList2"/>
    <dgm:cxn modelId="{8931787E-26C7-474D-981D-2D98A80F4F5F}" type="presOf" srcId="{C2AAB073-DD56-440E-AB61-7F410465FB4A}" destId="{097C2ADF-5248-4260-AF87-8DDBA44A6DA6}" srcOrd="0" destOrd="0" presId="urn:microsoft.com/office/officeart/2005/8/layout/vList2"/>
    <dgm:cxn modelId="{2DAC83FE-E1D1-4565-9A12-9DE063EA8673}" type="presOf" srcId="{BAB9CEC0-4798-4BD4-B025-B61D040D5B82}" destId="{7054DFEF-7153-4869-8CB5-3B4C067CE08D}" srcOrd="0" destOrd="0" presId="urn:microsoft.com/office/officeart/2005/8/layout/vList2"/>
    <dgm:cxn modelId="{50E3B1C9-597A-4A93-8725-BFD78397AC59}" srcId="{BAB9CEC0-4798-4BD4-B025-B61D040D5B82}" destId="{F8AB49AE-A45A-443A-9471-6665353A5A20}" srcOrd="2" destOrd="0" parTransId="{BF5000DF-A149-4DB3-B027-B304BA11F42E}" sibTransId="{1B41ADB6-358F-4365-8986-B34A3017417A}"/>
    <dgm:cxn modelId="{0C7CA505-A1BC-4A9D-8BB7-A42C3CFFFC2E}" srcId="{BAB9CEC0-4798-4BD4-B025-B61D040D5B82}" destId="{92809053-40D1-45F2-9CC7-DD5301AC5CA9}" srcOrd="6" destOrd="0" parTransId="{2546D2F0-B2F7-4192-A2AC-D2FF36B4CC0D}" sibTransId="{F3B1E580-7263-4AD7-BBB8-E04067718A86}"/>
    <dgm:cxn modelId="{4E37A9DB-3559-4523-8B8D-64C7B121877A}" srcId="{BAB9CEC0-4798-4BD4-B025-B61D040D5B82}" destId="{8DDA78CE-B430-473B-A3C5-B3C2F7DD5F86}" srcOrd="0" destOrd="0" parTransId="{B2BE6CEC-C3DB-4B0F-9498-966DA61D7495}" sibTransId="{B89F70C5-DD6B-4CDA-8EFD-0DB477F9A802}"/>
    <dgm:cxn modelId="{74381A6E-D254-4848-9DC1-014D2DCCD281}" type="presOf" srcId="{CA228E23-1B8C-47AA-89CF-769997AAB3F2}" destId="{F080781F-760B-40D1-BEFC-2DFBC36B0FFA}" srcOrd="0" destOrd="0" presId="urn:microsoft.com/office/officeart/2005/8/layout/vList2"/>
    <dgm:cxn modelId="{5258A321-F8A3-4898-80EF-CA698A14B559}" type="presParOf" srcId="{7054DFEF-7153-4869-8CB5-3B4C067CE08D}" destId="{4DEC9F8C-4D23-4629-957F-88B9A3B559F7}" srcOrd="0" destOrd="0" presId="urn:microsoft.com/office/officeart/2005/8/layout/vList2"/>
    <dgm:cxn modelId="{B53DF738-20FB-4BE4-BA2A-4CC1229D2CA1}" type="presParOf" srcId="{7054DFEF-7153-4869-8CB5-3B4C067CE08D}" destId="{C9EE6EDD-7D55-4064-9188-7968E361A75B}" srcOrd="1" destOrd="0" presId="urn:microsoft.com/office/officeart/2005/8/layout/vList2"/>
    <dgm:cxn modelId="{0163ED3B-D622-4199-87E8-55FE961E6CF3}" type="presParOf" srcId="{7054DFEF-7153-4869-8CB5-3B4C067CE08D}" destId="{8779966A-061D-4F06-AA42-CB17B7F042AA}" srcOrd="2" destOrd="0" presId="urn:microsoft.com/office/officeart/2005/8/layout/vList2"/>
    <dgm:cxn modelId="{88DFBFFC-A982-412E-BCDC-7542BC8EA0CB}" type="presParOf" srcId="{7054DFEF-7153-4869-8CB5-3B4C067CE08D}" destId="{5D557318-D3A6-4048-851F-6C864119B8C1}" srcOrd="3" destOrd="0" presId="urn:microsoft.com/office/officeart/2005/8/layout/vList2"/>
    <dgm:cxn modelId="{B0DF32D1-8D90-471F-8099-02623664E16E}" type="presParOf" srcId="{7054DFEF-7153-4869-8CB5-3B4C067CE08D}" destId="{433AAF33-AAA3-49E3-B2BF-E7F1DEF29B02}" srcOrd="4" destOrd="0" presId="urn:microsoft.com/office/officeart/2005/8/layout/vList2"/>
    <dgm:cxn modelId="{9CBD10F1-23AE-4595-8E4E-E9F3A7EEA091}" type="presParOf" srcId="{7054DFEF-7153-4869-8CB5-3B4C067CE08D}" destId="{EB216C30-236C-4E60-ABEA-0CF67E6C31B6}" srcOrd="5" destOrd="0" presId="urn:microsoft.com/office/officeart/2005/8/layout/vList2"/>
    <dgm:cxn modelId="{226BDCCC-EAD1-4D10-9D4D-7943FCF18C1F}" type="presParOf" srcId="{7054DFEF-7153-4869-8CB5-3B4C067CE08D}" destId="{097C2ADF-5248-4260-AF87-8DDBA44A6DA6}" srcOrd="6" destOrd="0" presId="urn:microsoft.com/office/officeart/2005/8/layout/vList2"/>
    <dgm:cxn modelId="{E5CB3575-3101-40F1-88F4-372D6A967308}" type="presParOf" srcId="{7054DFEF-7153-4869-8CB5-3B4C067CE08D}" destId="{A1A99ECB-764A-4DEA-B5D5-939257695DDE}" srcOrd="7" destOrd="0" presId="urn:microsoft.com/office/officeart/2005/8/layout/vList2"/>
    <dgm:cxn modelId="{ADDF8046-B8CA-4DA7-8D1A-7D98998560C6}" type="presParOf" srcId="{7054DFEF-7153-4869-8CB5-3B4C067CE08D}" destId="{F080781F-760B-40D1-BEFC-2DFBC36B0FFA}" srcOrd="8" destOrd="0" presId="urn:microsoft.com/office/officeart/2005/8/layout/vList2"/>
    <dgm:cxn modelId="{D471D673-4EBE-474C-A8A5-328E45A43A84}" type="presParOf" srcId="{7054DFEF-7153-4869-8CB5-3B4C067CE08D}" destId="{CF60BAFF-9838-466B-99D5-73D643B0243C}" srcOrd="9" destOrd="0" presId="urn:microsoft.com/office/officeart/2005/8/layout/vList2"/>
    <dgm:cxn modelId="{521F3F9D-C401-461C-822D-B724A62D86B2}" type="presParOf" srcId="{7054DFEF-7153-4869-8CB5-3B4C067CE08D}" destId="{277ADE9B-2A5B-4B6E-9016-76DB0F501D32}" srcOrd="10" destOrd="0" presId="urn:microsoft.com/office/officeart/2005/8/layout/vList2"/>
    <dgm:cxn modelId="{9E0DD370-DA09-4EF1-818C-1ABA2AC9731A}" type="presParOf" srcId="{7054DFEF-7153-4869-8CB5-3B4C067CE08D}" destId="{CFD78687-92E4-47D1-A5A0-A24E44F70C13}" srcOrd="11" destOrd="0" presId="urn:microsoft.com/office/officeart/2005/8/layout/vList2"/>
    <dgm:cxn modelId="{B61B3117-FF5A-43D9-B854-C07EB5FD8075}" type="presParOf" srcId="{7054DFEF-7153-4869-8CB5-3B4C067CE08D}" destId="{F03AF411-4946-45C3-9345-D78EA2A21E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C8FF107-AF20-4B14-928B-8EECE6BE5ECC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202A56B0-5023-4DB4-9413-64C71CD7F184}">
      <dgm:prSet phldrT="[Testo]"/>
      <dgm:spPr/>
      <dgm:t>
        <a:bodyPr/>
        <a:lstStyle/>
        <a:p>
          <a:r>
            <a:rPr lang="it-IT" dirty="0" smtClean="0"/>
            <a:t>FINALITÀ</a:t>
          </a:r>
          <a:endParaRPr lang="it-IT" dirty="0"/>
        </a:p>
      </dgm:t>
    </dgm:pt>
    <dgm:pt modelId="{5B20096A-0A41-4D7E-B76F-C8D194A7684F}" type="parTrans" cxnId="{60B25317-F930-4639-9EDC-317ED51DDC7D}">
      <dgm:prSet/>
      <dgm:spPr/>
      <dgm:t>
        <a:bodyPr/>
        <a:lstStyle/>
        <a:p>
          <a:endParaRPr lang="it-IT"/>
        </a:p>
      </dgm:t>
    </dgm:pt>
    <dgm:pt modelId="{79250B44-61BA-407B-81DD-8426D8FFED6D}" type="sibTrans" cxnId="{60B25317-F930-4639-9EDC-317ED51DDC7D}">
      <dgm:prSet/>
      <dgm:spPr/>
      <dgm:t>
        <a:bodyPr/>
        <a:lstStyle/>
        <a:p>
          <a:endParaRPr lang="it-IT"/>
        </a:p>
      </dgm:t>
    </dgm:pt>
    <dgm:pt modelId="{38E0DB05-69D2-4F8D-908C-BEE998960E8C}">
      <dgm:prSet phldrT="[Testo]"/>
      <dgm:spPr/>
      <dgm:t>
        <a:bodyPr/>
        <a:lstStyle/>
        <a:p>
          <a:r>
            <a:rPr lang="it-IT" dirty="0" smtClean="0"/>
            <a:t>ATTESTARE IL POSSESSO DI DETERMINATE COMPETENZE</a:t>
          </a:r>
          <a:endParaRPr lang="it-IT" dirty="0"/>
        </a:p>
      </dgm:t>
    </dgm:pt>
    <dgm:pt modelId="{66AD27B4-1248-44AA-9AB2-1755FD057A0E}" type="parTrans" cxnId="{23B7D706-5807-436E-8BAA-C85870DEAC57}">
      <dgm:prSet/>
      <dgm:spPr/>
      <dgm:t>
        <a:bodyPr/>
        <a:lstStyle/>
        <a:p>
          <a:endParaRPr lang="it-IT"/>
        </a:p>
      </dgm:t>
    </dgm:pt>
    <dgm:pt modelId="{CAD9E8FC-E5DC-43F5-AB36-A88207EA9F7A}" type="sibTrans" cxnId="{23B7D706-5807-436E-8BAA-C85870DEAC57}">
      <dgm:prSet/>
      <dgm:spPr/>
      <dgm:t>
        <a:bodyPr/>
        <a:lstStyle/>
        <a:p>
          <a:endParaRPr lang="it-IT"/>
        </a:p>
      </dgm:t>
    </dgm:pt>
    <dgm:pt modelId="{6298FB88-1B09-4287-AB82-F6DAE51C5B13}">
      <dgm:prSet phldrT="[Testo]"/>
      <dgm:spPr/>
      <dgm:t>
        <a:bodyPr/>
        <a:lstStyle/>
        <a:p>
          <a:r>
            <a:rPr lang="it-IT" dirty="0" smtClean="0"/>
            <a:t>SULLA BASE DI DETERMINATI STANDARD DI RIFERIMENTO</a:t>
          </a:r>
          <a:endParaRPr lang="it-IT" dirty="0"/>
        </a:p>
      </dgm:t>
    </dgm:pt>
    <dgm:pt modelId="{C8E85465-B944-4DF9-9626-17C5B581E7AB}" type="parTrans" cxnId="{903F49F5-2E4D-45DE-B2D6-47543EC70D73}">
      <dgm:prSet/>
      <dgm:spPr/>
      <dgm:t>
        <a:bodyPr/>
        <a:lstStyle/>
        <a:p>
          <a:endParaRPr lang="it-IT"/>
        </a:p>
      </dgm:t>
    </dgm:pt>
    <dgm:pt modelId="{2AEF65E4-2CB1-4761-BD65-3EA1AF776701}" type="sibTrans" cxnId="{903F49F5-2E4D-45DE-B2D6-47543EC70D73}">
      <dgm:prSet/>
      <dgm:spPr/>
      <dgm:t>
        <a:bodyPr/>
        <a:lstStyle/>
        <a:p>
          <a:endParaRPr lang="it-IT"/>
        </a:p>
      </dgm:t>
    </dgm:pt>
    <dgm:pt modelId="{76BFB05B-F1F9-475C-9A12-2A576AE5BE6F}">
      <dgm:prSet phldrT="[Testo]"/>
      <dgm:spPr/>
      <dgm:t>
        <a:bodyPr/>
        <a:lstStyle/>
        <a:p>
          <a:r>
            <a:rPr lang="it-IT" dirty="0" smtClean="0"/>
            <a:t>ESPLICITA</a:t>
          </a:r>
          <a:endParaRPr lang="it-IT" dirty="0"/>
        </a:p>
      </dgm:t>
    </dgm:pt>
    <dgm:pt modelId="{69210A43-BFCB-4A3C-BECF-7779DD2BA984}" type="parTrans" cxnId="{853A721B-EBC7-4BAC-877A-D00E67D30C6C}">
      <dgm:prSet/>
      <dgm:spPr/>
      <dgm:t>
        <a:bodyPr/>
        <a:lstStyle/>
        <a:p>
          <a:endParaRPr lang="it-IT"/>
        </a:p>
      </dgm:t>
    </dgm:pt>
    <dgm:pt modelId="{5F8A40AC-F8DF-4E4E-BB87-3C1060EA0B0A}" type="sibTrans" cxnId="{853A721B-EBC7-4BAC-877A-D00E67D30C6C}">
      <dgm:prSet/>
      <dgm:spPr/>
      <dgm:t>
        <a:bodyPr/>
        <a:lstStyle/>
        <a:p>
          <a:endParaRPr lang="it-IT"/>
        </a:p>
      </dgm:t>
    </dgm:pt>
    <dgm:pt modelId="{65140EDD-AC17-45F4-B3CA-9B00354F82E0}">
      <dgm:prSet phldrT="[Testo]"/>
      <dgm:spPr/>
      <dgm:t>
        <a:bodyPr/>
        <a:lstStyle/>
        <a:p>
          <a:r>
            <a:rPr lang="it-IT" dirty="0" smtClean="0"/>
            <a:t>LE RISORSE  DA METTERE IN CAMPO</a:t>
          </a:r>
          <a:endParaRPr lang="it-IT" dirty="0"/>
        </a:p>
      </dgm:t>
    </dgm:pt>
    <dgm:pt modelId="{C7A14F6D-5EC2-4CD7-96AE-6B3CE78B5956}" type="parTrans" cxnId="{1D390D3E-D439-4846-9E61-FCF279AFE049}">
      <dgm:prSet/>
      <dgm:spPr/>
      <dgm:t>
        <a:bodyPr/>
        <a:lstStyle/>
        <a:p>
          <a:endParaRPr lang="it-IT"/>
        </a:p>
      </dgm:t>
    </dgm:pt>
    <dgm:pt modelId="{237B393F-639F-404B-8B0B-F4139CB75359}" type="sibTrans" cxnId="{1D390D3E-D439-4846-9E61-FCF279AFE049}">
      <dgm:prSet/>
      <dgm:spPr/>
      <dgm:t>
        <a:bodyPr/>
        <a:lstStyle/>
        <a:p>
          <a:endParaRPr lang="it-IT"/>
        </a:p>
      </dgm:t>
    </dgm:pt>
    <dgm:pt modelId="{249DD98F-FC6E-4016-A36D-7B5F347C46B6}">
      <dgm:prSet phldrT="[Testo]"/>
      <dgm:spPr/>
      <dgm:t>
        <a:bodyPr/>
        <a:lstStyle/>
        <a:p>
          <a:r>
            <a:rPr lang="it-IT" dirty="0" smtClean="0"/>
            <a:t>RENDE</a:t>
          </a:r>
        </a:p>
        <a:p>
          <a:r>
            <a:rPr lang="it-IT" dirty="0" smtClean="0"/>
            <a:t> EVIDENTI</a:t>
          </a:r>
          <a:endParaRPr lang="it-IT" dirty="0"/>
        </a:p>
      </dgm:t>
    </dgm:pt>
    <dgm:pt modelId="{1725A09C-D242-4896-97C6-2472FD386E36}" type="parTrans" cxnId="{6BA6D990-854B-43C4-8DE9-BF1D6B37277F}">
      <dgm:prSet/>
      <dgm:spPr/>
      <dgm:t>
        <a:bodyPr/>
        <a:lstStyle/>
        <a:p>
          <a:endParaRPr lang="it-IT"/>
        </a:p>
      </dgm:t>
    </dgm:pt>
    <dgm:pt modelId="{35E83869-8F25-43BB-B299-0C0924B6F949}" type="sibTrans" cxnId="{6BA6D990-854B-43C4-8DE9-BF1D6B37277F}">
      <dgm:prSet/>
      <dgm:spPr/>
      <dgm:t>
        <a:bodyPr/>
        <a:lstStyle/>
        <a:p>
          <a:endParaRPr lang="it-IT"/>
        </a:p>
      </dgm:t>
    </dgm:pt>
    <dgm:pt modelId="{A3491E78-419B-4694-8279-D49B312D1589}">
      <dgm:prSet phldrT="[Testo]"/>
      <dgm:spPr/>
      <dgm:t>
        <a:bodyPr/>
        <a:lstStyle/>
        <a:p>
          <a:r>
            <a:rPr lang="it-IT" dirty="0" smtClean="0"/>
            <a:t>ASPETTI FONDAMENTALI DEI PROCESSI DI APPRENDIMENTO</a:t>
          </a:r>
          <a:endParaRPr lang="it-IT" dirty="0"/>
        </a:p>
      </dgm:t>
    </dgm:pt>
    <dgm:pt modelId="{192CE3E5-D737-42D1-A52B-B880562B1E82}" type="parTrans" cxnId="{F151B674-41A4-4555-80A3-B37DF365669F}">
      <dgm:prSet/>
      <dgm:spPr/>
      <dgm:t>
        <a:bodyPr/>
        <a:lstStyle/>
        <a:p>
          <a:endParaRPr lang="it-IT"/>
        </a:p>
      </dgm:t>
    </dgm:pt>
    <dgm:pt modelId="{B97B18C8-5F69-4700-9A2E-DBF4C857E21B}" type="sibTrans" cxnId="{F151B674-41A4-4555-80A3-B37DF365669F}">
      <dgm:prSet/>
      <dgm:spPr/>
      <dgm:t>
        <a:bodyPr/>
        <a:lstStyle/>
        <a:p>
          <a:endParaRPr lang="it-IT"/>
        </a:p>
      </dgm:t>
    </dgm:pt>
    <dgm:pt modelId="{D9DD279B-80C7-4A0A-824A-EE122E0983FA}" type="pres">
      <dgm:prSet presAssocID="{EC8FF107-AF20-4B14-928B-8EECE6BE5E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B73139-8284-4581-92DD-5792E4C2D0D7}" type="pres">
      <dgm:prSet presAssocID="{202A56B0-5023-4DB4-9413-64C71CD7F184}" presName="circle1" presStyleLbl="node1" presStyleIdx="0" presStyleCnt="3"/>
      <dgm:spPr/>
    </dgm:pt>
    <dgm:pt modelId="{6C394648-A081-43AD-8745-B1B95B1495EC}" type="pres">
      <dgm:prSet presAssocID="{202A56B0-5023-4DB4-9413-64C71CD7F184}" presName="space" presStyleCnt="0"/>
      <dgm:spPr/>
    </dgm:pt>
    <dgm:pt modelId="{5C1EEA57-0D81-4FC4-866F-A7D16C41ABA4}" type="pres">
      <dgm:prSet presAssocID="{202A56B0-5023-4DB4-9413-64C71CD7F184}" presName="rect1" presStyleLbl="alignAcc1" presStyleIdx="0" presStyleCnt="3" custLinFactNeighborX="-236" custLinFactNeighborY="388"/>
      <dgm:spPr/>
      <dgm:t>
        <a:bodyPr/>
        <a:lstStyle/>
        <a:p>
          <a:endParaRPr lang="it-IT"/>
        </a:p>
      </dgm:t>
    </dgm:pt>
    <dgm:pt modelId="{608B4300-70F4-4DA7-B01C-65835BAF0764}" type="pres">
      <dgm:prSet presAssocID="{76BFB05B-F1F9-475C-9A12-2A576AE5BE6F}" presName="vertSpace2" presStyleLbl="node1" presStyleIdx="0" presStyleCnt="3"/>
      <dgm:spPr/>
    </dgm:pt>
    <dgm:pt modelId="{E7A8CA06-C2F3-4AE5-ABD3-3F9029D32A7C}" type="pres">
      <dgm:prSet presAssocID="{76BFB05B-F1F9-475C-9A12-2A576AE5BE6F}" presName="circle2" presStyleLbl="node1" presStyleIdx="1" presStyleCnt="3"/>
      <dgm:spPr/>
    </dgm:pt>
    <dgm:pt modelId="{C9D96EAB-7151-440D-81D6-ABA2C0D13412}" type="pres">
      <dgm:prSet presAssocID="{76BFB05B-F1F9-475C-9A12-2A576AE5BE6F}" presName="rect2" presStyleLbl="alignAcc1" presStyleIdx="1" presStyleCnt="3" custLinFactNeighborX="-250" custLinFactNeighborY="784"/>
      <dgm:spPr/>
      <dgm:t>
        <a:bodyPr/>
        <a:lstStyle/>
        <a:p>
          <a:endParaRPr lang="it-IT"/>
        </a:p>
      </dgm:t>
    </dgm:pt>
    <dgm:pt modelId="{3B3080C9-5777-49C7-AE82-7C799BCB2227}" type="pres">
      <dgm:prSet presAssocID="{249DD98F-FC6E-4016-A36D-7B5F347C46B6}" presName="vertSpace3" presStyleLbl="node1" presStyleIdx="1" presStyleCnt="3"/>
      <dgm:spPr/>
    </dgm:pt>
    <dgm:pt modelId="{EB4C2F2E-C765-473A-96D5-1BFB3A18A286}" type="pres">
      <dgm:prSet presAssocID="{249DD98F-FC6E-4016-A36D-7B5F347C46B6}" presName="circle3" presStyleLbl="node1" presStyleIdx="2" presStyleCnt="3"/>
      <dgm:spPr/>
    </dgm:pt>
    <dgm:pt modelId="{5826AEA6-F2FC-494D-8D84-60E6CCBD88AB}" type="pres">
      <dgm:prSet presAssocID="{249DD98F-FC6E-4016-A36D-7B5F347C46B6}" presName="rect3" presStyleLbl="alignAcc1" presStyleIdx="2" presStyleCnt="3"/>
      <dgm:spPr/>
      <dgm:t>
        <a:bodyPr/>
        <a:lstStyle/>
        <a:p>
          <a:endParaRPr lang="it-IT"/>
        </a:p>
      </dgm:t>
    </dgm:pt>
    <dgm:pt modelId="{035E21B5-F2C0-44FE-B939-8B3BA308B97A}" type="pres">
      <dgm:prSet presAssocID="{202A56B0-5023-4DB4-9413-64C71CD7F18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F6AEBD-D6B8-4B18-B931-AD4E170B788F}" type="pres">
      <dgm:prSet presAssocID="{202A56B0-5023-4DB4-9413-64C71CD7F18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21C890-21EF-4C82-B96F-B58D6971A3C8}" type="pres">
      <dgm:prSet presAssocID="{76BFB05B-F1F9-475C-9A12-2A576AE5BE6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986D3A-7567-49AB-A06D-E783689D52D3}" type="pres">
      <dgm:prSet presAssocID="{76BFB05B-F1F9-475C-9A12-2A576AE5BE6F}" presName="rect2ChTx" presStyleLbl="alignAcc1" presStyleIdx="2" presStyleCnt="3" custLinFactNeighborX="10237" custLinFactNeighborY="76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7C6E4B-A1B1-4FBB-8C53-D4B9D53AB513}" type="pres">
      <dgm:prSet presAssocID="{249DD98F-FC6E-4016-A36D-7B5F347C46B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7D4BFD-8E3E-4EAE-83D9-B96B5DFB02CB}" type="pres">
      <dgm:prSet presAssocID="{249DD98F-FC6E-4016-A36D-7B5F347C46B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2EBA557-BCBD-46D3-B893-C09E7CFE7695}" type="presOf" srcId="{76BFB05B-F1F9-475C-9A12-2A576AE5BE6F}" destId="{A721C890-21EF-4C82-B96F-B58D6971A3C8}" srcOrd="1" destOrd="0" presId="urn:microsoft.com/office/officeart/2005/8/layout/target3"/>
    <dgm:cxn modelId="{397430B1-F1F8-4E59-B9EF-121A341BBCA4}" type="presOf" srcId="{A3491E78-419B-4694-8279-D49B312D1589}" destId="{B47D4BFD-8E3E-4EAE-83D9-B96B5DFB02CB}" srcOrd="0" destOrd="0" presId="urn:microsoft.com/office/officeart/2005/8/layout/target3"/>
    <dgm:cxn modelId="{C4ACAA98-7BFD-4E10-95B2-C25F5F77B31F}" type="presOf" srcId="{249DD98F-FC6E-4016-A36D-7B5F347C46B6}" destId="{F17C6E4B-A1B1-4FBB-8C53-D4B9D53AB513}" srcOrd="1" destOrd="0" presId="urn:microsoft.com/office/officeart/2005/8/layout/target3"/>
    <dgm:cxn modelId="{5A43A260-7224-4A1A-A906-039AC04EF7CC}" type="presOf" srcId="{65140EDD-AC17-45F4-B3CA-9B00354F82E0}" destId="{2B986D3A-7567-49AB-A06D-E783689D52D3}" srcOrd="0" destOrd="0" presId="urn:microsoft.com/office/officeart/2005/8/layout/target3"/>
    <dgm:cxn modelId="{231D4082-26DB-47E7-B126-A756AFBFEFA6}" type="presOf" srcId="{EC8FF107-AF20-4B14-928B-8EECE6BE5ECC}" destId="{D9DD279B-80C7-4A0A-824A-EE122E0983FA}" srcOrd="0" destOrd="0" presId="urn:microsoft.com/office/officeart/2005/8/layout/target3"/>
    <dgm:cxn modelId="{EA4DF789-1FE7-4702-B7B7-E3A02C1D5C88}" type="presOf" srcId="{249DD98F-FC6E-4016-A36D-7B5F347C46B6}" destId="{5826AEA6-F2FC-494D-8D84-60E6CCBD88AB}" srcOrd="0" destOrd="0" presId="urn:microsoft.com/office/officeart/2005/8/layout/target3"/>
    <dgm:cxn modelId="{60B25317-F930-4639-9EDC-317ED51DDC7D}" srcId="{EC8FF107-AF20-4B14-928B-8EECE6BE5ECC}" destId="{202A56B0-5023-4DB4-9413-64C71CD7F184}" srcOrd="0" destOrd="0" parTransId="{5B20096A-0A41-4D7E-B76F-C8D194A7684F}" sibTransId="{79250B44-61BA-407B-81DD-8426D8FFED6D}"/>
    <dgm:cxn modelId="{903F49F5-2E4D-45DE-B2D6-47543EC70D73}" srcId="{202A56B0-5023-4DB4-9413-64C71CD7F184}" destId="{6298FB88-1B09-4287-AB82-F6DAE51C5B13}" srcOrd="1" destOrd="0" parTransId="{C8E85465-B944-4DF9-9626-17C5B581E7AB}" sibTransId="{2AEF65E4-2CB1-4761-BD65-3EA1AF776701}"/>
    <dgm:cxn modelId="{63F3D80D-FD96-4D2C-82AB-69AF14CA7CDD}" type="presOf" srcId="{202A56B0-5023-4DB4-9413-64C71CD7F184}" destId="{035E21B5-F2C0-44FE-B939-8B3BA308B97A}" srcOrd="1" destOrd="0" presId="urn:microsoft.com/office/officeart/2005/8/layout/target3"/>
    <dgm:cxn modelId="{B47A1010-4FD4-41D9-A291-523510942982}" type="presOf" srcId="{38E0DB05-69D2-4F8D-908C-BEE998960E8C}" destId="{EEF6AEBD-D6B8-4B18-B931-AD4E170B788F}" srcOrd="0" destOrd="0" presId="urn:microsoft.com/office/officeart/2005/8/layout/target3"/>
    <dgm:cxn modelId="{23B7D706-5807-436E-8BAA-C85870DEAC57}" srcId="{202A56B0-5023-4DB4-9413-64C71CD7F184}" destId="{38E0DB05-69D2-4F8D-908C-BEE998960E8C}" srcOrd="0" destOrd="0" parTransId="{66AD27B4-1248-44AA-9AB2-1755FD057A0E}" sibTransId="{CAD9E8FC-E5DC-43F5-AB36-A88207EA9F7A}"/>
    <dgm:cxn modelId="{1D390D3E-D439-4846-9E61-FCF279AFE049}" srcId="{76BFB05B-F1F9-475C-9A12-2A576AE5BE6F}" destId="{65140EDD-AC17-45F4-B3CA-9B00354F82E0}" srcOrd="0" destOrd="0" parTransId="{C7A14F6D-5EC2-4CD7-96AE-6B3CE78B5956}" sibTransId="{237B393F-639F-404B-8B0B-F4139CB75359}"/>
    <dgm:cxn modelId="{26A45543-1101-4114-813E-0D0FDE354789}" type="presOf" srcId="{6298FB88-1B09-4287-AB82-F6DAE51C5B13}" destId="{EEF6AEBD-D6B8-4B18-B931-AD4E170B788F}" srcOrd="0" destOrd="1" presId="urn:microsoft.com/office/officeart/2005/8/layout/target3"/>
    <dgm:cxn modelId="{03F1AB7C-9F9F-45B0-9E4D-1E7B2569C49C}" type="presOf" srcId="{202A56B0-5023-4DB4-9413-64C71CD7F184}" destId="{5C1EEA57-0D81-4FC4-866F-A7D16C41ABA4}" srcOrd="0" destOrd="0" presId="urn:microsoft.com/office/officeart/2005/8/layout/target3"/>
    <dgm:cxn modelId="{6BA6D990-854B-43C4-8DE9-BF1D6B37277F}" srcId="{EC8FF107-AF20-4B14-928B-8EECE6BE5ECC}" destId="{249DD98F-FC6E-4016-A36D-7B5F347C46B6}" srcOrd="2" destOrd="0" parTransId="{1725A09C-D242-4896-97C6-2472FD386E36}" sibTransId="{35E83869-8F25-43BB-B299-0C0924B6F949}"/>
    <dgm:cxn modelId="{AB9949D0-AD82-44A6-BBE2-28F6BE06FC3E}" type="presOf" srcId="{76BFB05B-F1F9-475C-9A12-2A576AE5BE6F}" destId="{C9D96EAB-7151-440D-81D6-ABA2C0D13412}" srcOrd="0" destOrd="0" presId="urn:microsoft.com/office/officeart/2005/8/layout/target3"/>
    <dgm:cxn modelId="{F151B674-41A4-4555-80A3-B37DF365669F}" srcId="{249DD98F-FC6E-4016-A36D-7B5F347C46B6}" destId="{A3491E78-419B-4694-8279-D49B312D1589}" srcOrd="0" destOrd="0" parTransId="{192CE3E5-D737-42D1-A52B-B880562B1E82}" sibTransId="{B97B18C8-5F69-4700-9A2E-DBF4C857E21B}"/>
    <dgm:cxn modelId="{853A721B-EBC7-4BAC-877A-D00E67D30C6C}" srcId="{EC8FF107-AF20-4B14-928B-8EECE6BE5ECC}" destId="{76BFB05B-F1F9-475C-9A12-2A576AE5BE6F}" srcOrd="1" destOrd="0" parTransId="{69210A43-BFCB-4A3C-BECF-7779DD2BA984}" sibTransId="{5F8A40AC-F8DF-4E4E-BB87-3C1060EA0B0A}"/>
    <dgm:cxn modelId="{0EC6FDDE-5227-4F8F-B290-BFB631D1C104}" type="presParOf" srcId="{D9DD279B-80C7-4A0A-824A-EE122E0983FA}" destId="{2BB73139-8284-4581-92DD-5792E4C2D0D7}" srcOrd="0" destOrd="0" presId="urn:microsoft.com/office/officeart/2005/8/layout/target3"/>
    <dgm:cxn modelId="{B46636EE-8EAE-415B-ADE4-E89D31897A38}" type="presParOf" srcId="{D9DD279B-80C7-4A0A-824A-EE122E0983FA}" destId="{6C394648-A081-43AD-8745-B1B95B1495EC}" srcOrd="1" destOrd="0" presId="urn:microsoft.com/office/officeart/2005/8/layout/target3"/>
    <dgm:cxn modelId="{3EB0E8C4-A765-4410-85EF-EB5FA23290DE}" type="presParOf" srcId="{D9DD279B-80C7-4A0A-824A-EE122E0983FA}" destId="{5C1EEA57-0D81-4FC4-866F-A7D16C41ABA4}" srcOrd="2" destOrd="0" presId="urn:microsoft.com/office/officeart/2005/8/layout/target3"/>
    <dgm:cxn modelId="{8AA681C2-51E9-4275-A87C-1604CF5A43E8}" type="presParOf" srcId="{D9DD279B-80C7-4A0A-824A-EE122E0983FA}" destId="{608B4300-70F4-4DA7-B01C-65835BAF0764}" srcOrd="3" destOrd="0" presId="urn:microsoft.com/office/officeart/2005/8/layout/target3"/>
    <dgm:cxn modelId="{D387E214-0627-4650-BC6F-25F914CC1ADA}" type="presParOf" srcId="{D9DD279B-80C7-4A0A-824A-EE122E0983FA}" destId="{E7A8CA06-C2F3-4AE5-ABD3-3F9029D32A7C}" srcOrd="4" destOrd="0" presId="urn:microsoft.com/office/officeart/2005/8/layout/target3"/>
    <dgm:cxn modelId="{06C0F7AC-F7D8-4A27-B545-556A220F669F}" type="presParOf" srcId="{D9DD279B-80C7-4A0A-824A-EE122E0983FA}" destId="{C9D96EAB-7151-440D-81D6-ABA2C0D13412}" srcOrd="5" destOrd="0" presId="urn:microsoft.com/office/officeart/2005/8/layout/target3"/>
    <dgm:cxn modelId="{6DA4D069-8702-49EB-9426-DF20C8F50ECB}" type="presParOf" srcId="{D9DD279B-80C7-4A0A-824A-EE122E0983FA}" destId="{3B3080C9-5777-49C7-AE82-7C799BCB2227}" srcOrd="6" destOrd="0" presId="urn:microsoft.com/office/officeart/2005/8/layout/target3"/>
    <dgm:cxn modelId="{9B696F20-DC7E-471B-9B2D-6AA43BF2244A}" type="presParOf" srcId="{D9DD279B-80C7-4A0A-824A-EE122E0983FA}" destId="{EB4C2F2E-C765-473A-96D5-1BFB3A18A286}" srcOrd="7" destOrd="0" presId="urn:microsoft.com/office/officeart/2005/8/layout/target3"/>
    <dgm:cxn modelId="{7D113AEC-A527-41A2-95AE-C2A9876C668B}" type="presParOf" srcId="{D9DD279B-80C7-4A0A-824A-EE122E0983FA}" destId="{5826AEA6-F2FC-494D-8D84-60E6CCBD88AB}" srcOrd="8" destOrd="0" presId="urn:microsoft.com/office/officeart/2005/8/layout/target3"/>
    <dgm:cxn modelId="{4920555F-6F1B-44CB-A3F9-C76B70115ECB}" type="presParOf" srcId="{D9DD279B-80C7-4A0A-824A-EE122E0983FA}" destId="{035E21B5-F2C0-44FE-B939-8B3BA308B97A}" srcOrd="9" destOrd="0" presId="urn:microsoft.com/office/officeart/2005/8/layout/target3"/>
    <dgm:cxn modelId="{AEF2B1E9-7DBB-4CCE-9192-271ECAF4A4DE}" type="presParOf" srcId="{D9DD279B-80C7-4A0A-824A-EE122E0983FA}" destId="{EEF6AEBD-D6B8-4B18-B931-AD4E170B788F}" srcOrd="10" destOrd="0" presId="urn:microsoft.com/office/officeart/2005/8/layout/target3"/>
    <dgm:cxn modelId="{618C6F11-4984-471F-8BD1-775D33F8EEB2}" type="presParOf" srcId="{D9DD279B-80C7-4A0A-824A-EE122E0983FA}" destId="{A721C890-21EF-4C82-B96F-B58D6971A3C8}" srcOrd="11" destOrd="0" presId="urn:microsoft.com/office/officeart/2005/8/layout/target3"/>
    <dgm:cxn modelId="{B95BEFBF-136E-46D6-B997-227364BF72CE}" type="presParOf" srcId="{D9DD279B-80C7-4A0A-824A-EE122E0983FA}" destId="{2B986D3A-7567-49AB-A06D-E783689D52D3}" srcOrd="12" destOrd="0" presId="urn:microsoft.com/office/officeart/2005/8/layout/target3"/>
    <dgm:cxn modelId="{51C98AB8-29F3-4C26-9CCD-689A3B84E2DB}" type="presParOf" srcId="{D9DD279B-80C7-4A0A-824A-EE122E0983FA}" destId="{F17C6E4B-A1B1-4FBB-8C53-D4B9D53AB513}" srcOrd="13" destOrd="0" presId="urn:microsoft.com/office/officeart/2005/8/layout/target3"/>
    <dgm:cxn modelId="{98CA66C8-550A-4B92-9E5B-FC548900EC58}" type="presParOf" srcId="{D9DD279B-80C7-4A0A-824A-EE122E0983FA}" destId="{B47D4BFD-8E3E-4EAE-83D9-B96B5DFB02C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7D7663E-56C3-4AD7-9EDB-2F6CD449D22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DEE81E5-5F22-44AD-9C39-A4242177121E}">
      <dgm:prSet phldrT="[Testo]"/>
      <dgm:spPr/>
      <dgm:t>
        <a:bodyPr/>
        <a:lstStyle/>
        <a:p>
          <a:r>
            <a:rPr lang="it-IT" b="1" dirty="0" smtClean="0"/>
            <a:t>TRATTI </a:t>
          </a:r>
        </a:p>
        <a:p>
          <a:r>
            <a:rPr lang="it-IT" b="1" dirty="0" smtClean="0"/>
            <a:t>DISCIPLINARI</a:t>
          </a:r>
          <a:endParaRPr lang="it-IT" b="1" dirty="0"/>
        </a:p>
      </dgm:t>
    </dgm:pt>
    <dgm:pt modelId="{44D3CE56-EB38-444C-A9AE-D808328172D7}" type="parTrans" cxnId="{B4B669D6-D2B9-4C20-9940-C8014EBBA39C}">
      <dgm:prSet/>
      <dgm:spPr/>
      <dgm:t>
        <a:bodyPr/>
        <a:lstStyle/>
        <a:p>
          <a:endParaRPr lang="it-IT"/>
        </a:p>
      </dgm:t>
    </dgm:pt>
    <dgm:pt modelId="{7521E303-3885-46B9-8D27-28E4EB17E999}" type="sibTrans" cxnId="{B4B669D6-D2B9-4C20-9940-C8014EBBA39C}">
      <dgm:prSet/>
      <dgm:spPr/>
      <dgm:t>
        <a:bodyPr/>
        <a:lstStyle/>
        <a:p>
          <a:endParaRPr lang="it-IT"/>
        </a:p>
      </dgm:t>
    </dgm:pt>
    <dgm:pt modelId="{FE05EE2B-D548-42C4-AACD-C6476295E16A}">
      <dgm:prSet phldrT="[Testo]"/>
      <dgm:spPr/>
      <dgm:t>
        <a:bodyPr/>
        <a:lstStyle/>
        <a:p>
          <a:r>
            <a:rPr lang="it-IT" b="1" dirty="0" smtClean="0"/>
            <a:t>INDICATORI </a:t>
          </a:r>
        </a:p>
        <a:p>
          <a:r>
            <a:rPr lang="it-IT" b="1" dirty="0" smtClean="0"/>
            <a:t>CHE CONTESTUALIZZANO  I TRATTI DISCIPLINARI INDIVIDUATI</a:t>
          </a:r>
          <a:endParaRPr lang="it-IT" b="1" dirty="0"/>
        </a:p>
      </dgm:t>
    </dgm:pt>
    <dgm:pt modelId="{A7D8B0A3-4103-44AC-8ED1-5467F294DB57}" type="parTrans" cxnId="{6714DC55-E50F-4E39-8A7B-0E33682B168A}">
      <dgm:prSet/>
      <dgm:spPr/>
      <dgm:t>
        <a:bodyPr/>
        <a:lstStyle/>
        <a:p>
          <a:endParaRPr lang="it-IT"/>
        </a:p>
      </dgm:t>
    </dgm:pt>
    <dgm:pt modelId="{A10C5852-12A1-4B9D-BFC2-A4EA92004825}" type="sibTrans" cxnId="{6714DC55-E50F-4E39-8A7B-0E33682B168A}">
      <dgm:prSet/>
      <dgm:spPr/>
      <dgm:t>
        <a:bodyPr/>
        <a:lstStyle/>
        <a:p>
          <a:endParaRPr lang="it-IT"/>
        </a:p>
      </dgm:t>
    </dgm:pt>
    <dgm:pt modelId="{3EA20C3A-D0DF-4561-A977-700B424F441C}">
      <dgm:prSet phldrT="[Testo]"/>
      <dgm:spPr/>
      <dgm:t>
        <a:bodyPr/>
        <a:lstStyle/>
        <a:p>
          <a:r>
            <a:rPr lang="it-IT" b="1" dirty="0" smtClean="0"/>
            <a:t>ASPETTI FONDAMENTALI </a:t>
          </a:r>
        </a:p>
        <a:p>
          <a:r>
            <a:rPr lang="it-IT" b="1" dirty="0" smtClean="0"/>
            <a:t>DEL </a:t>
          </a:r>
        </a:p>
        <a:p>
          <a:r>
            <a:rPr lang="it-IT" b="1" dirty="0" smtClean="0"/>
            <a:t>PROCESSO</a:t>
          </a:r>
          <a:endParaRPr lang="it-IT" b="1" dirty="0"/>
        </a:p>
      </dgm:t>
    </dgm:pt>
    <dgm:pt modelId="{74EBBB04-45B0-4C99-840F-3B8F66D8BD0C}" type="parTrans" cxnId="{599E7E8C-2BD2-4352-8700-F1B2FFB9A44A}">
      <dgm:prSet/>
      <dgm:spPr/>
      <dgm:t>
        <a:bodyPr/>
        <a:lstStyle/>
        <a:p>
          <a:endParaRPr lang="it-IT"/>
        </a:p>
      </dgm:t>
    </dgm:pt>
    <dgm:pt modelId="{E4472720-09A2-42CF-8065-E159AA56DC3C}" type="sibTrans" cxnId="{599E7E8C-2BD2-4352-8700-F1B2FFB9A44A}">
      <dgm:prSet/>
      <dgm:spPr/>
      <dgm:t>
        <a:bodyPr/>
        <a:lstStyle/>
        <a:p>
          <a:endParaRPr lang="it-IT"/>
        </a:p>
      </dgm:t>
    </dgm:pt>
    <dgm:pt modelId="{793CFB0D-B64A-4F8A-AB0A-9617A4399D50}" type="pres">
      <dgm:prSet presAssocID="{37D7663E-56C3-4AD7-9EDB-2F6CD449D2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AAC84A-FFE1-42BA-85E8-4FF26807419D}" type="pres">
      <dgm:prSet presAssocID="{4DEE81E5-5F22-44AD-9C39-A4242177121E}" presName="circ1" presStyleLbl="vennNode1" presStyleIdx="0" presStyleCnt="3" custScaleX="84340" custScaleY="89191" custLinFactNeighborX="-76" custLinFactNeighborY="7031"/>
      <dgm:spPr/>
      <dgm:t>
        <a:bodyPr/>
        <a:lstStyle/>
        <a:p>
          <a:endParaRPr lang="it-IT"/>
        </a:p>
      </dgm:t>
    </dgm:pt>
    <dgm:pt modelId="{8FC86433-48AC-4B45-8E18-50D5F92732AC}" type="pres">
      <dgm:prSet presAssocID="{4DEE81E5-5F22-44AD-9C39-A424217712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BD1F01-43B4-4DF2-AA69-FAB9B5F50EFB}" type="pres">
      <dgm:prSet presAssocID="{FE05EE2B-D548-42C4-AACD-C6476295E16A}" presName="circ2" presStyleLbl="vennNode1" presStyleIdx="1" presStyleCnt="3" custScaleX="94450" custScaleY="95319"/>
      <dgm:spPr/>
      <dgm:t>
        <a:bodyPr/>
        <a:lstStyle/>
        <a:p>
          <a:endParaRPr lang="it-IT"/>
        </a:p>
      </dgm:t>
    </dgm:pt>
    <dgm:pt modelId="{A873C812-CF5C-4134-B7B7-D1F8638860BD}" type="pres">
      <dgm:prSet presAssocID="{FE05EE2B-D548-42C4-AACD-C6476295E16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C4CA44-EFF1-4D4A-9482-3478AE71CE67}" type="pres">
      <dgm:prSet presAssocID="{3EA20C3A-D0DF-4561-A977-700B424F441C}" presName="circ3" presStyleLbl="vennNode1" presStyleIdx="2" presStyleCnt="3" custScaleX="94601" custScaleY="90990"/>
      <dgm:spPr/>
      <dgm:t>
        <a:bodyPr/>
        <a:lstStyle/>
        <a:p>
          <a:endParaRPr lang="it-IT"/>
        </a:p>
      </dgm:t>
    </dgm:pt>
    <dgm:pt modelId="{511AFB2D-52C8-4CC6-9DC1-C1899478C1A0}" type="pres">
      <dgm:prSet presAssocID="{3EA20C3A-D0DF-4561-A977-700B424F44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362C06-9E1A-4BEA-84CA-47E62DEDBC90}" type="presOf" srcId="{37D7663E-56C3-4AD7-9EDB-2F6CD449D229}" destId="{793CFB0D-B64A-4F8A-AB0A-9617A4399D50}" srcOrd="0" destOrd="0" presId="urn:microsoft.com/office/officeart/2005/8/layout/venn1"/>
    <dgm:cxn modelId="{F86C8F28-039F-4096-AACE-F8436FA33D38}" type="presOf" srcId="{FE05EE2B-D548-42C4-AACD-C6476295E16A}" destId="{71BD1F01-43B4-4DF2-AA69-FAB9B5F50EFB}" srcOrd="0" destOrd="0" presId="urn:microsoft.com/office/officeart/2005/8/layout/venn1"/>
    <dgm:cxn modelId="{1560D8BF-FD58-4B69-82B4-E02A4ED0E56D}" type="presOf" srcId="{4DEE81E5-5F22-44AD-9C39-A4242177121E}" destId="{5CAAC84A-FFE1-42BA-85E8-4FF26807419D}" srcOrd="0" destOrd="0" presId="urn:microsoft.com/office/officeart/2005/8/layout/venn1"/>
    <dgm:cxn modelId="{6714DC55-E50F-4E39-8A7B-0E33682B168A}" srcId="{37D7663E-56C3-4AD7-9EDB-2F6CD449D229}" destId="{FE05EE2B-D548-42C4-AACD-C6476295E16A}" srcOrd="1" destOrd="0" parTransId="{A7D8B0A3-4103-44AC-8ED1-5467F294DB57}" sibTransId="{A10C5852-12A1-4B9D-BFC2-A4EA92004825}"/>
    <dgm:cxn modelId="{11650698-2AEA-42BA-BC7C-7BDD056E212F}" type="presOf" srcId="{FE05EE2B-D548-42C4-AACD-C6476295E16A}" destId="{A873C812-CF5C-4134-B7B7-D1F8638860BD}" srcOrd="1" destOrd="0" presId="urn:microsoft.com/office/officeart/2005/8/layout/venn1"/>
    <dgm:cxn modelId="{599E7E8C-2BD2-4352-8700-F1B2FFB9A44A}" srcId="{37D7663E-56C3-4AD7-9EDB-2F6CD449D229}" destId="{3EA20C3A-D0DF-4561-A977-700B424F441C}" srcOrd="2" destOrd="0" parTransId="{74EBBB04-45B0-4C99-840F-3B8F66D8BD0C}" sibTransId="{E4472720-09A2-42CF-8065-E159AA56DC3C}"/>
    <dgm:cxn modelId="{56BEB791-0AA0-49DA-9B38-91BEFFB850CA}" type="presOf" srcId="{3EA20C3A-D0DF-4561-A977-700B424F441C}" destId="{0DC4CA44-EFF1-4D4A-9482-3478AE71CE67}" srcOrd="0" destOrd="0" presId="urn:microsoft.com/office/officeart/2005/8/layout/venn1"/>
    <dgm:cxn modelId="{B4B669D6-D2B9-4C20-9940-C8014EBBA39C}" srcId="{37D7663E-56C3-4AD7-9EDB-2F6CD449D229}" destId="{4DEE81E5-5F22-44AD-9C39-A4242177121E}" srcOrd="0" destOrd="0" parTransId="{44D3CE56-EB38-444C-A9AE-D808328172D7}" sibTransId="{7521E303-3885-46B9-8D27-28E4EB17E999}"/>
    <dgm:cxn modelId="{E84FF09B-ACE4-48B7-B790-17771EB392EC}" type="presOf" srcId="{4DEE81E5-5F22-44AD-9C39-A4242177121E}" destId="{8FC86433-48AC-4B45-8E18-50D5F92732AC}" srcOrd="1" destOrd="0" presId="urn:microsoft.com/office/officeart/2005/8/layout/venn1"/>
    <dgm:cxn modelId="{73F9DD11-CB51-4B72-AA71-59F022B01CFA}" type="presOf" srcId="{3EA20C3A-D0DF-4561-A977-700B424F441C}" destId="{511AFB2D-52C8-4CC6-9DC1-C1899478C1A0}" srcOrd="1" destOrd="0" presId="urn:microsoft.com/office/officeart/2005/8/layout/venn1"/>
    <dgm:cxn modelId="{04C9788A-8831-40D6-9D83-D758A89EA071}" type="presParOf" srcId="{793CFB0D-B64A-4F8A-AB0A-9617A4399D50}" destId="{5CAAC84A-FFE1-42BA-85E8-4FF26807419D}" srcOrd="0" destOrd="0" presId="urn:microsoft.com/office/officeart/2005/8/layout/venn1"/>
    <dgm:cxn modelId="{99B7255C-1968-4902-B9AA-48AB675B333D}" type="presParOf" srcId="{793CFB0D-B64A-4F8A-AB0A-9617A4399D50}" destId="{8FC86433-48AC-4B45-8E18-50D5F92732AC}" srcOrd="1" destOrd="0" presId="urn:microsoft.com/office/officeart/2005/8/layout/venn1"/>
    <dgm:cxn modelId="{6E1E8B1C-D1F5-4BB1-B671-FE165CBBB24C}" type="presParOf" srcId="{793CFB0D-B64A-4F8A-AB0A-9617A4399D50}" destId="{71BD1F01-43B4-4DF2-AA69-FAB9B5F50EFB}" srcOrd="2" destOrd="0" presId="urn:microsoft.com/office/officeart/2005/8/layout/venn1"/>
    <dgm:cxn modelId="{17E5528F-C9AD-4F94-9DCA-11C8CE3DCE02}" type="presParOf" srcId="{793CFB0D-B64A-4F8A-AB0A-9617A4399D50}" destId="{A873C812-CF5C-4134-B7B7-D1F8638860BD}" srcOrd="3" destOrd="0" presId="urn:microsoft.com/office/officeart/2005/8/layout/venn1"/>
    <dgm:cxn modelId="{C62852AC-BD48-4C33-8C12-FC21CCF07CB0}" type="presParOf" srcId="{793CFB0D-B64A-4F8A-AB0A-9617A4399D50}" destId="{0DC4CA44-EFF1-4D4A-9482-3478AE71CE67}" srcOrd="4" destOrd="0" presId="urn:microsoft.com/office/officeart/2005/8/layout/venn1"/>
    <dgm:cxn modelId="{8741282F-E836-40FD-A276-3B8C5BCA48AA}" type="presParOf" srcId="{793CFB0D-B64A-4F8A-AB0A-9617A4399D50}" destId="{511AFB2D-52C8-4CC6-9DC1-C1899478C1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66B4B-E8BA-4D38-99D1-457C6466861E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E5C885E-0F9F-432B-A90B-E99A0B03AA8E}">
      <dgm:prSet phldrT="[Testo]" custT="1"/>
      <dgm:spPr/>
      <dgm:t>
        <a:bodyPr/>
        <a:lstStyle/>
        <a:p>
          <a:r>
            <a:rPr lang="it-IT" sz="2800" dirty="0" smtClean="0"/>
            <a:t>STUDENTI INADEGUATI IN:</a:t>
          </a:r>
          <a:endParaRPr lang="it-IT" sz="2800" dirty="0"/>
        </a:p>
      </dgm:t>
    </dgm:pt>
    <dgm:pt modelId="{B136FBCD-A774-4BD6-9FFE-8F1DBEC88771}" type="parTrans" cxnId="{32685190-E471-4F67-8A64-F75FB1FAEAF4}">
      <dgm:prSet/>
      <dgm:spPr/>
      <dgm:t>
        <a:bodyPr/>
        <a:lstStyle/>
        <a:p>
          <a:endParaRPr lang="it-IT"/>
        </a:p>
      </dgm:t>
    </dgm:pt>
    <dgm:pt modelId="{E95EE6CC-7893-4CA1-9E5A-9D91E3AB3364}" type="sibTrans" cxnId="{32685190-E471-4F67-8A64-F75FB1FAEAF4}">
      <dgm:prSet/>
      <dgm:spPr/>
      <dgm:t>
        <a:bodyPr/>
        <a:lstStyle/>
        <a:p>
          <a:endParaRPr lang="it-IT"/>
        </a:p>
      </dgm:t>
    </dgm:pt>
    <dgm:pt modelId="{2161DCC0-81C8-44ED-AEE6-C2E5BCE34983}">
      <dgm:prSet phldrT="[Testo]"/>
      <dgm:spPr/>
      <dgm:t>
        <a:bodyPr/>
        <a:lstStyle/>
        <a:p>
          <a:r>
            <a:rPr lang="it-IT" i="1" dirty="0" smtClean="0">
              <a:solidFill>
                <a:schemeClr val="tx2">
                  <a:lumMod val="75000"/>
                </a:schemeClr>
              </a:solidFill>
            </a:rPr>
            <a:t>COMPETENZE DI LETTURA</a:t>
          </a:r>
          <a:endParaRPr lang="it-IT" i="1" dirty="0">
            <a:solidFill>
              <a:schemeClr val="tx2">
                <a:lumMod val="75000"/>
              </a:schemeClr>
            </a:solidFill>
          </a:endParaRPr>
        </a:p>
      </dgm:t>
    </dgm:pt>
    <dgm:pt modelId="{8F9B0444-D20D-4714-BB27-AC784149044C}" type="parTrans" cxnId="{59D640AF-DE57-4659-9BE4-CFAAB7C11F56}">
      <dgm:prSet/>
      <dgm:spPr/>
      <dgm:t>
        <a:bodyPr/>
        <a:lstStyle/>
        <a:p>
          <a:endParaRPr lang="it-IT"/>
        </a:p>
      </dgm:t>
    </dgm:pt>
    <dgm:pt modelId="{405587CC-F02C-4B11-A6DD-1D94FDB2F051}" type="sibTrans" cxnId="{59D640AF-DE57-4659-9BE4-CFAAB7C11F56}">
      <dgm:prSet/>
      <dgm:spPr/>
      <dgm:t>
        <a:bodyPr/>
        <a:lstStyle/>
        <a:p>
          <a:endParaRPr lang="it-IT"/>
        </a:p>
      </dgm:t>
    </dgm:pt>
    <dgm:pt modelId="{BC5CF4E1-BA28-41EA-8E4A-F8AA6B1A7641}">
      <dgm:prSet phldrT="[Testo]"/>
      <dgm:spPr/>
      <dgm:t>
        <a:bodyPr/>
        <a:lstStyle/>
        <a:p>
          <a:r>
            <a:rPr lang="it-IT" dirty="0" smtClean="0"/>
            <a:t>TRASGREDISCONO LE NORME DI COMPORTAMENTO</a:t>
          </a:r>
          <a:endParaRPr lang="it-IT" dirty="0"/>
        </a:p>
      </dgm:t>
    </dgm:pt>
    <dgm:pt modelId="{155ED9F6-CB81-4B05-A076-9E9D08BC3404}" type="parTrans" cxnId="{0786ADFC-D4F0-409B-A89E-FAFC901C0760}">
      <dgm:prSet/>
      <dgm:spPr/>
      <dgm:t>
        <a:bodyPr/>
        <a:lstStyle/>
        <a:p>
          <a:endParaRPr lang="it-IT"/>
        </a:p>
      </dgm:t>
    </dgm:pt>
    <dgm:pt modelId="{68F9F787-DAEF-49BD-A422-6D17E4ED78ED}" type="sibTrans" cxnId="{0786ADFC-D4F0-409B-A89E-FAFC901C0760}">
      <dgm:prSet/>
      <dgm:spPr/>
      <dgm:t>
        <a:bodyPr/>
        <a:lstStyle/>
        <a:p>
          <a:endParaRPr lang="it-IT"/>
        </a:p>
      </dgm:t>
    </dgm:pt>
    <dgm:pt modelId="{440DA500-84F1-4F46-9A82-06A102747268}">
      <dgm:prSet phldrT="[Testo]"/>
      <dgm:spPr/>
      <dgm:t>
        <a:bodyPr/>
        <a:lstStyle/>
        <a:p>
          <a:r>
            <a:rPr lang="it-IT" dirty="0" smtClean="0"/>
            <a:t>DEMOTIVATI VERSO LA SCUOLA</a:t>
          </a:r>
          <a:endParaRPr lang="it-IT" dirty="0"/>
        </a:p>
      </dgm:t>
    </dgm:pt>
    <dgm:pt modelId="{95E52F80-1457-4733-8958-EDD79DB976D0}" type="parTrans" cxnId="{AC9F5524-3E05-41BC-8A78-347AF11750FF}">
      <dgm:prSet/>
      <dgm:spPr/>
      <dgm:t>
        <a:bodyPr/>
        <a:lstStyle/>
        <a:p>
          <a:endParaRPr lang="it-IT"/>
        </a:p>
      </dgm:t>
    </dgm:pt>
    <dgm:pt modelId="{7D015F8D-DC84-4F58-8103-F7FBF6F642F5}" type="sibTrans" cxnId="{AC9F5524-3E05-41BC-8A78-347AF11750FF}">
      <dgm:prSet/>
      <dgm:spPr/>
      <dgm:t>
        <a:bodyPr/>
        <a:lstStyle/>
        <a:p>
          <a:endParaRPr lang="it-IT"/>
        </a:p>
      </dgm:t>
    </dgm:pt>
    <dgm:pt modelId="{1F2354A7-85D2-49B4-827C-ADBFF107B0EC}">
      <dgm:prSet phldrT="[Testo]"/>
      <dgm:spPr/>
      <dgm:t>
        <a:bodyPr/>
        <a:lstStyle/>
        <a:p>
          <a:r>
            <a:rPr lang="it-IT" i="1" dirty="0" smtClean="0">
              <a:solidFill>
                <a:schemeClr val="tx2">
                  <a:lumMod val="75000"/>
                </a:schemeClr>
              </a:solidFill>
            </a:rPr>
            <a:t>COMPETENZE MATEMATICHE</a:t>
          </a:r>
          <a:endParaRPr lang="it-IT" i="1" dirty="0">
            <a:solidFill>
              <a:schemeClr val="tx2">
                <a:lumMod val="75000"/>
              </a:schemeClr>
            </a:solidFill>
          </a:endParaRPr>
        </a:p>
      </dgm:t>
    </dgm:pt>
    <dgm:pt modelId="{80CBD11F-A00A-4D6F-8A07-DD2F98700FC5}" type="parTrans" cxnId="{7C350B12-486A-49C7-AFFE-4A9650DAE32D}">
      <dgm:prSet/>
      <dgm:spPr/>
      <dgm:t>
        <a:bodyPr/>
        <a:lstStyle/>
        <a:p>
          <a:endParaRPr lang="it-IT"/>
        </a:p>
      </dgm:t>
    </dgm:pt>
    <dgm:pt modelId="{BAFEF0A9-646A-4126-A985-5221299077B5}" type="sibTrans" cxnId="{7C350B12-486A-49C7-AFFE-4A9650DAE32D}">
      <dgm:prSet/>
      <dgm:spPr/>
      <dgm:t>
        <a:bodyPr/>
        <a:lstStyle/>
        <a:p>
          <a:endParaRPr lang="it-IT"/>
        </a:p>
      </dgm:t>
    </dgm:pt>
    <dgm:pt modelId="{755CABAC-51EF-4B12-94F6-D943D745A008}">
      <dgm:prSet phldrT="[Testo]"/>
      <dgm:spPr/>
      <dgm:t>
        <a:bodyPr/>
        <a:lstStyle/>
        <a:p>
          <a:r>
            <a:rPr lang="it-IT" i="1" dirty="0" smtClean="0">
              <a:solidFill>
                <a:schemeClr val="tx2">
                  <a:lumMod val="75000"/>
                </a:schemeClr>
              </a:solidFill>
            </a:rPr>
            <a:t>COMPETENZE SCIENTIFICHE</a:t>
          </a:r>
          <a:endParaRPr lang="it-IT" i="1" dirty="0">
            <a:solidFill>
              <a:schemeClr val="tx2">
                <a:lumMod val="75000"/>
              </a:schemeClr>
            </a:solidFill>
          </a:endParaRPr>
        </a:p>
      </dgm:t>
    </dgm:pt>
    <dgm:pt modelId="{CAA3C443-AE24-4BF5-9EF3-27764D0AE571}" type="parTrans" cxnId="{F855B657-34E0-4FBD-96E1-395C6A86C409}">
      <dgm:prSet/>
      <dgm:spPr/>
      <dgm:t>
        <a:bodyPr/>
        <a:lstStyle/>
        <a:p>
          <a:endParaRPr lang="it-IT"/>
        </a:p>
      </dgm:t>
    </dgm:pt>
    <dgm:pt modelId="{8E7FD2D7-B76D-4AEC-BCD1-5B990F990BB8}" type="sibTrans" cxnId="{F855B657-34E0-4FBD-96E1-395C6A86C409}">
      <dgm:prSet/>
      <dgm:spPr/>
      <dgm:t>
        <a:bodyPr/>
        <a:lstStyle/>
        <a:p>
          <a:endParaRPr lang="it-IT"/>
        </a:p>
      </dgm:t>
    </dgm:pt>
    <dgm:pt modelId="{5F79229B-6598-49F5-B77D-D194AE5E1502}">
      <dgm:prSet phldrT="[Testo]"/>
      <dgm:spPr/>
      <dgm:t>
        <a:bodyPr/>
        <a:lstStyle/>
        <a:p>
          <a:r>
            <a:rPr lang="it-IT" dirty="0" smtClean="0"/>
            <a:t>DISPERSIONE SCOLASTICA</a:t>
          </a:r>
          <a:endParaRPr lang="it-IT" dirty="0"/>
        </a:p>
      </dgm:t>
    </dgm:pt>
    <dgm:pt modelId="{D1BAFDFF-9E46-4D0F-9101-3C7B15F314F1}" type="parTrans" cxnId="{2D7DABD9-7DB1-4ABA-99D0-B609F3B2F044}">
      <dgm:prSet/>
      <dgm:spPr/>
      <dgm:t>
        <a:bodyPr/>
        <a:lstStyle/>
        <a:p>
          <a:endParaRPr lang="it-IT"/>
        </a:p>
      </dgm:t>
    </dgm:pt>
    <dgm:pt modelId="{6102C48D-8F63-4352-A020-24AF5AA27117}" type="sibTrans" cxnId="{2D7DABD9-7DB1-4ABA-99D0-B609F3B2F044}">
      <dgm:prSet/>
      <dgm:spPr/>
      <dgm:t>
        <a:bodyPr/>
        <a:lstStyle/>
        <a:p>
          <a:endParaRPr lang="it-IT"/>
        </a:p>
      </dgm:t>
    </dgm:pt>
    <dgm:pt modelId="{F68925D5-7D05-4FEC-AAFA-402530469E38}" type="pres">
      <dgm:prSet presAssocID="{78566B4B-E8BA-4D38-99D1-457C646686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6F0C158-21AA-41C3-8261-E8D6F82C2D3C}" type="pres">
      <dgm:prSet presAssocID="{DE5C885E-0F9F-432B-A90B-E99A0B03AA8E}" presName="parentText" presStyleLbl="node1" presStyleIdx="0" presStyleCnt="4" custLinFactNeighborX="-2454" custLinFactNeighborY="-7579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FA66BE-233C-4EE3-86B8-0AFCA96A8BBA}" type="pres">
      <dgm:prSet presAssocID="{DE5C885E-0F9F-432B-A90B-E99A0B03AA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B15890-A561-41EE-A5E5-05628CB1AC24}" type="pres">
      <dgm:prSet presAssocID="{BC5CF4E1-BA28-41EA-8E4A-F8AA6B1A76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1B5684-299C-480C-8D7B-123B7BF076F2}" type="pres">
      <dgm:prSet presAssocID="{68F9F787-DAEF-49BD-A422-6D17E4ED78ED}" presName="spacer" presStyleCnt="0"/>
      <dgm:spPr/>
    </dgm:pt>
    <dgm:pt modelId="{2B319AF3-38FC-4727-9978-A3FA90613D70}" type="pres">
      <dgm:prSet presAssocID="{440DA500-84F1-4F46-9A82-06A1027472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7793B0-A99D-44FE-8CC9-BBFCF2048A37}" type="pres">
      <dgm:prSet presAssocID="{7D015F8D-DC84-4F58-8103-F7FBF6F642F5}" presName="spacer" presStyleCnt="0"/>
      <dgm:spPr/>
    </dgm:pt>
    <dgm:pt modelId="{4C7B296F-05B7-455C-AE2D-20E7C4516B36}" type="pres">
      <dgm:prSet presAssocID="{5F79229B-6598-49F5-B77D-D194AE5E1502}" presName="parentText" presStyleLbl="node1" presStyleIdx="3" presStyleCnt="4" custScaleY="12137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0FAF8D-4FFB-4206-B838-0AC5BBED313F}" type="presOf" srcId="{DE5C885E-0F9F-432B-A90B-E99A0B03AA8E}" destId="{E6F0C158-21AA-41C3-8261-E8D6F82C2D3C}" srcOrd="0" destOrd="0" presId="urn:microsoft.com/office/officeart/2005/8/layout/vList2"/>
    <dgm:cxn modelId="{4E86647E-4895-417E-BB5A-F83CEB5C44FA}" type="presOf" srcId="{755CABAC-51EF-4B12-94F6-D943D745A008}" destId="{C1FA66BE-233C-4EE3-86B8-0AFCA96A8BBA}" srcOrd="0" destOrd="2" presId="urn:microsoft.com/office/officeart/2005/8/layout/vList2"/>
    <dgm:cxn modelId="{6B9B1F8C-B68D-47D7-9D7F-A8C12F0741CF}" type="presOf" srcId="{440DA500-84F1-4F46-9A82-06A102747268}" destId="{2B319AF3-38FC-4727-9978-A3FA90613D70}" srcOrd="0" destOrd="0" presId="urn:microsoft.com/office/officeart/2005/8/layout/vList2"/>
    <dgm:cxn modelId="{F855B657-34E0-4FBD-96E1-395C6A86C409}" srcId="{DE5C885E-0F9F-432B-A90B-E99A0B03AA8E}" destId="{755CABAC-51EF-4B12-94F6-D943D745A008}" srcOrd="2" destOrd="0" parTransId="{CAA3C443-AE24-4BF5-9EF3-27764D0AE571}" sibTransId="{8E7FD2D7-B76D-4AEC-BCD1-5B990F990BB8}"/>
    <dgm:cxn modelId="{2D7DABD9-7DB1-4ABA-99D0-B609F3B2F044}" srcId="{78566B4B-E8BA-4D38-99D1-457C6466861E}" destId="{5F79229B-6598-49F5-B77D-D194AE5E1502}" srcOrd="3" destOrd="0" parTransId="{D1BAFDFF-9E46-4D0F-9101-3C7B15F314F1}" sibTransId="{6102C48D-8F63-4352-A020-24AF5AA27117}"/>
    <dgm:cxn modelId="{59D640AF-DE57-4659-9BE4-CFAAB7C11F56}" srcId="{DE5C885E-0F9F-432B-A90B-E99A0B03AA8E}" destId="{2161DCC0-81C8-44ED-AEE6-C2E5BCE34983}" srcOrd="0" destOrd="0" parTransId="{8F9B0444-D20D-4714-BB27-AC784149044C}" sibTransId="{405587CC-F02C-4B11-A6DD-1D94FDB2F051}"/>
    <dgm:cxn modelId="{B93896A1-8584-4F87-97BA-518F445E9663}" type="presOf" srcId="{1F2354A7-85D2-49B4-827C-ADBFF107B0EC}" destId="{C1FA66BE-233C-4EE3-86B8-0AFCA96A8BBA}" srcOrd="0" destOrd="1" presId="urn:microsoft.com/office/officeart/2005/8/layout/vList2"/>
    <dgm:cxn modelId="{1B214171-0865-4FDA-9857-3C14F6EBF558}" type="presOf" srcId="{78566B4B-E8BA-4D38-99D1-457C6466861E}" destId="{F68925D5-7D05-4FEC-AAFA-402530469E38}" srcOrd="0" destOrd="0" presId="urn:microsoft.com/office/officeart/2005/8/layout/vList2"/>
    <dgm:cxn modelId="{AC9F5524-3E05-41BC-8A78-347AF11750FF}" srcId="{78566B4B-E8BA-4D38-99D1-457C6466861E}" destId="{440DA500-84F1-4F46-9A82-06A102747268}" srcOrd="2" destOrd="0" parTransId="{95E52F80-1457-4733-8958-EDD79DB976D0}" sibTransId="{7D015F8D-DC84-4F58-8103-F7FBF6F642F5}"/>
    <dgm:cxn modelId="{7C350B12-486A-49C7-AFFE-4A9650DAE32D}" srcId="{DE5C885E-0F9F-432B-A90B-E99A0B03AA8E}" destId="{1F2354A7-85D2-49B4-827C-ADBFF107B0EC}" srcOrd="1" destOrd="0" parTransId="{80CBD11F-A00A-4D6F-8A07-DD2F98700FC5}" sibTransId="{BAFEF0A9-646A-4126-A985-5221299077B5}"/>
    <dgm:cxn modelId="{B833833C-358D-4BB8-8FB9-5D267C3BE24D}" type="presOf" srcId="{5F79229B-6598-49F5-B77D-D194AE5E1502}" destId="{4C7B296F-05B7-455C-AE2D-20E7C4516B36}" srcOrd="0" destOrd="0" presId="urn:microsoft.com/office/officeart/2005/8/layout/vList2"/>
    <dgm:cxn modelId="{8552F3E3-4F1A-480D-84F0-F8DB746D6AAD}" type="presOf" srcId="{BC5CF4E1-BA28-41EA-8E4A-F8AA6B1A7641}" destId="{7EB15890-A561-41EE-A5E5-05628CB1AC24}" srcOrd="0" destOrd="0" presId="urn:microsoft.com/office/officeart/2005/8/layout/vList2"/>
    <dgm:cxn modelId="{8C619DE2-1738-42F2-BF01-BF4C16F50842}" type="presOf" srcId="{2161DCC0-81C8-44ED-AEE6-C2E5BCE34983}" destId="{C1FA66BE-233C-4EE3-86B8-0AFCA96A8BBA}" srcOrd="0" destOrd="0" presId="urn:microsoft.com/office/officeart/2005/8/layout/vList2"/>
    <dgm:cxn modelId="{32685190-E471-4F67-8A64-F75FB1FAEAF4}" srcId="{78566B4B-E8BA-4D38-99D1-457C6466861E}" destId="{DE5C885E-0F9F-432B-A90B-E99A0B03AA8E}" srcOrd="0" destOrd="0" parTransId="{B136FBCD-A774-4BD6-9FFE-8F1DBEC88771}" sibTransId="{E95EE6CC-7893-4CA1-9E5A-9D91E3AB3364}"/>
    <dgm:cxn modelId="{0786ADFC-D4F0-409B-A89E-FAFC901C0760}" srcId="{78566B4B-E8BA-4D38-99D1-457C6466861E}" destId="{BC5CF4E1-BA28-41EA-8E4A-F8AA6B1A7641}" srcOrd="1" destOrd="0" parTransId="{155ED9F6-CB81-4B05-A076-9E9D08BC3404}" sibTransId="{68F9F787-DAEF-49BD-A422-6D17E4ED78ED}"/>
    <dgm:cxn modelId="{3CC335BC-D130-4C49-BB13-F2407277638F}" type="presParOf" srcId="{F68925D5-7D05-4FEC-AAFA-402530469E38}" destId="{E6F0C158-21AA-41C3-8261-E8D6F82C2D3C}" srcOrd="0" destOrd="0" presId="urn:microsoft.com/office/officeart/2005/8/layout/vList2"/>
    <dgm:cxn modelId="{D8C8C087-4BB4-45F4-BA9F-6725AB02E532}" type="presParOf" srcId="{F68925D5-7D05-4FEC-AAFA-402530469E38}" destId="{C1FA66BE-233C-4EE3-86B8-0AFCA96A8BBA}" srcOrd="1" destOrd="0" presId="urn:microsoft.com/office/officeart/2005/8/layout/vList2"/>
    <dgm:cxn modelId="{AB6D22F1-A81C-40F4-9B6C-CC8360A785ED}" type="presParOf" srcId="{F68925D5-7D05-4FEC-AAFA-402530469E38}" destId="{7EB15890-A561-41EE-A5E5-05628CB1AC24}" srcOrd="2" destOrd="0" presId="urn:microsoft.com/office/officeart/2005/8/layout/vList2"/>
    <dgm:cxn modelId="{3F376947-6CD0-4275-A986-D13CE6A8E2F8}" type="presParOf" srcId="{F68925D5-7D05-4FEC-AAFA-402530469E38}" destId="{971B5684-299C-480C-8D7B-123B7BF076F2}" srcOrd="3" destOrd="0" presId="urn:microsoft.com/office/officeart/2005/8/layout/vList2"/>
    <dgm:cxn modelId="{88FA4954-C42D-4F4E-B4A5-9939A64E0A03}" type="presParOf" srcId="{F68925D5-7D05-4FEC-AAFA-402530469E38}" destId="{2B319AF3-38FC-4727-9978-A3FA90613D70}" srcOrd="4" destOrd="0" presId="urn:microsoft.com/office/officeart/2005/8/layout/vList2"/>
    <dgm:cxn modelId="{CD1972E1-19D7-4808-ACBC-69DB15041AF6}" type="presParOf" srcId="{F68925D5-7D05-4FEC-AAFA-402530469E38}" destId="{5D7793B0-A99D-44FE-8CC9-BBFCF2048A37}" srcOrd="5" destOrd="0" presId="urn:microsoft.com/office/officeart/2005/8/layout/vList2"/>
    <dgm:cxn modelId="{C8C4AB3D-C0A4-49A3-BFD5-DADBA30FF1F7}" type="presParOf" srcId="{F68925D5-7D05-4FEC-AAFA-402530469E38}" destId="{4C7B296F-05B7-455C-AE2D-20E7C4516B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A8B12B-2302-449B-88BC-58C6FA82025A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B6E6934-585D-46BD-96B6-D74A854B5880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dirty="0"/>
        </a:p>
      </dgm:t>
    </dgm:pt>
    <dgm:pt modelId="{6182331F-C944-4283-93A8-D85F33D4E898}" type="parTrans" cxnId="{1BE50D88-5B41-4192-8813-58CC4928EFFA}">
      <dgm:prSet/>
      <dgm:spPr/>
      <dgm:t>
        <a:bodyPr/>
        <a:lstStyle/>
        <a:p>
          <a:endParaRPr lang="it-IT"/>
        </a:p>
      </dgm:t>
    </dgm:pt>
    <dgm:pt modelId="{3239E1EB-EC39-43CD-81EE-874284A6FA13}" type="sibTrans" cxnId="{1BE50D88-5B41-4192-8813-58CC4928EFFA}">
      <dgm:prSet/>
      <dgm:spPr/>
      <dgm:t>
        <a:bodyPr/>
        <a:lstStyle/>
        <a:p>
          <a:endParaRPr lang="it-IT"/>
        </a:p>
      </dgm:t>
    </dgm:pt>
    <dgm:pt modelId="{102B26C9-B052-4AF3-B35C-533BF2ED93AC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002060"/>
              </a:solidFill>
            </a:rPr>
            <a:t>MANCANZA</a:t>
          </a:r>
        </a:p>
        <a:p>
          <a:r>
            <a:rPr lang="it-IT" sz="1800" b="1" dirty="0" smtClean="0">
              <a:solidFill>
                <a:srgbClr val="002060"/>
              </a:solidFill>
            </a:rPr>
            <a:t>APPRENDIMENTO</a:t>
          </a:r>
        </a:p>
        <a:p>
          <a:r>
            <a:rPr lang="it-IT" sz="1800" b="1" dirty="0" smtClean="0">
              <a:solidFill>
                <a:srgbClr val="002060"/>
              </a:solidFill>
            </a:rPr>
            <a:t>SIGNIFICATIVO</a:t>
          </a:r>
          <a:endParaRPr lang="it-IT" sz="1800" b="1" dirty="0">
            <a:solidFill>
              <a:srgbClr val="002060"/>
            </a:solidFill>
          </a:endParaRPr>
        </a:p>
      </dgm:t>
    </dgm:pt>
    <dgm:pt modelId="{0421B8E5-3508-41BD-8904-E88B183C7CE7}" type="parTrans" cxnId="{90ADC0AA-6318-4C3D-ACA7-923D700613B5}">
      <dgm:prSet/>
      <dgm:spPr/>
      <dgm:t>
        <a:bodyPr/>
        <a:lstStyle/>
        <a:p>
          <a:endParaRPr lang="it-IT" dirty="0"/>
        </a:p>
      </dgm:t>
    </dgm:pt>
    <dgm:pt modelId="{41DD1237-E8A9-4395-8687-74BCCC880101}" type="sibTrans" cxnId="{90ADC0AA-6318-4C3D-ACA7-923D700613B5}">
      <dgm:prSet/>
      <dgm:spPr/>
      <dgm:t>
        <a:bodyPr/>
        <a:lstStyle/>
        <a:p>
          <a:endParaRPr lang="it-IT"/>
        </a:p>
      </dgm:t>
    </dgm:pt>
    <dgm:pt modelId="{2F4E64D5-5599-4D3E-9414-8C71B7D2BF7C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NO </a:t>
          </a:r>
          <a:r>
            <a:rPr lang="it-IT" sz="1800" b="1" dirty="0" smtClean="0">
              <a:solidFill>
                <a:srgbClr val="002060"/>
              </a:solidFill>
            </a:rPr>
            <a:t>COINVOLGIMENTO </a:t>
          </a:r>
          <a:endParaRPr lang="it-IT" sz="2000" b="1" dirty="0" smtClean="0">
            <a:solidFill>
              <a:srgbClr val="002060"/>
            </a:solidFill>
          </a:endParaRPr>
        </a:p>
        <a:p>
          <a:r>
            <a:rPr lang="it-IT" sz="2000" b="1" dirty="0" smtClean="0">
              <a:solidFill>
                <a:srgbClr val="002060"/>
              </a:solidFill>
            </a:rPr>
            <a:t>ATTIVO</a:t>
          </a:r>
          <a:endParaRPr lang="it-IT" sz="2000" b="1" dirty="0">
            <a:solidFill>
              <a:srgbClr val="002060"/>
            </a:solidFill>
          </a:endParaRPr>
        </a:p>
      </dgm:t>
    </dgm:pt>
    <dgm:pt modelId="{1D6CBAF6-7CEA-4AFF-AA76-8892B2AD39A6}" type="parTrans" cxnId="{9C6CA7E8-3FFA-4CDC-95A3-2E8D4113CC1E}">
      <dgm:prSet/>
      <dgm:spPr/>
      <dgm:t>
        <a:bodyPr/>
        <a:lstStyle/>
        <a:p>
          <a:endParaRPr lang="it-IT" dirty="0"/>
        </a:p>
      </dgm:t>
    </dgm:pt>
    <dgm:pt modelId="{83E51538-6E4E-484E-A4E2-7474B9376B4F}" type="sibTrans" cxnId="{9C6CA7E8-3FFA-4CDC-95A3-2E8D4113CC1E}">
      <dgm:prSet/>
      <dgm:spPr/>
      <dgm:t>
        <a:bodyPr/>
        <a:lstStyle/>
        <a:p>
          <a:endParaRPr lang="it-IT"/>
        </a:p>
      </dgm:t>
    </dgm:pt>
    <dgm:pt modelId="{59033598-EC92-4AA0-9617-1E2B39CCD553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INSEGNAMENTO </a:t>
          </a:r>
        </a:p>
        <a:p>
          <a:r>
            <a:rPr lang="it-IT" sz="2000" b="1" dirty="0" smtClean="0">
              <a:solidFill>
                <a:srgbClr val="002060"/>
              </a:solidFill>
            </a:rPr>
            <a:t>TRASMISSIVO</a:t>
          </a:r>
          <a:endParaRPr lang="it-IT" sz="2000" b="1" dirty="0">
            <a:solidFill>
              <a:srgbClr val="002060"/>
            </a:solidFill>
          </a:endParaRPr>
        </a:p>
      </dgm:t>
    </dgm:pt>
    <dgm:pt modelId="{D48109C9-D5CC-47E2-9509-571965493F10}" type="parTrans" cxnId="{BEFCF54B-EF79-4A81-B1FF-17C2D179042B}">
      <dgm:prSet/>
      <dgm:spPr/>
      <dgm:t>
        <a:bodyPr/>
        <a:lstStyle/>
        <a:p>
          <a:endParaRPr lang="it-IT" dirty="0"/>
        </a:p>
      </dgm:t>
    </dgm:pt>
    <dgm:pt modelId="{DC0FA373-B974-4343-A750-3BEA8E35E5D9}" type="sibTrans" cxnId="{BEFCF54B-EF79-4A81-B1FF-17C2D179042B}">
      <dgm:prSet/>
      <dgm:spPr/>
      <dgm:t>
        <a:bodyPr/>
        <a:lstStyle/>
        <a:p>
          <a:endParaRPr lang="it-IT"/>
        </a:p>
      </dgm:t>
    </dgm:pt>
    <dgm:pt modelId="{BD4C711C-2D83-4E49-8936-F05D6DE57CE5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PRESTAZIONI TIPO </a:t>
          </a:r>
        </a:p>
        <a:p>
          <a:r>
            <a:rPr lang="it-IT" sz="2000" b="1" dirty="0" smtClean="0">
              <a:solidFill>
                <a:srgbClr val="002060"/>
              </a:solidFill>
            </a:rPr>
            <a:t>RIPRODUTTIVO</a:t>
          </a:r>
          <a:endParaRPr lang="it-IT" sz="2000" b="1" dirty="0">
            <a:solidFill>
              <a:srgbClr val="002060"/>
            </a:solidFill>
          </a:endParaRPr>
        </a:p>
      </dgm:t>
    </dgm:pt>
    <dgm:pt modelId="{BCB04F69-FCE0-4A3A-9A7E-D81B0D91FF94}" type="parTrans" cxnId="{8D3D9196-D5C2-4FB5-95CC-BFD2621AFE57}">
      <dgm:prSet/>
      <dgm:spPr/>
      <dgm:t>
        <a:bodyPr/>
        <a:lstStyle/>
        <a:p>
          <a:endParaRPr lang="it-IT" dirty="0"/>
        </a:p>
      </dgm:t>
    </dgm:pt>
    <dgm:pt modelId="{5C80B944-85B4-47D3-9AFF-8E930DCA382F}" type="sibTrans" cxnId="{8D3D9196-D5C2-4FB5-95CC-BFD2621AFE57}">
      <dgm:prSet/>
      <dgm:spPr/>
      <dgm:t>
        <a:bodyPr/>
        <a:lstStyle/>
        <a:p>
          <a:endParaRPr lang="it-IT"/>
        </a:p>
      </dgm:t>
    </dgm:pt>
    <dgm:pt modelId="{BC911178-AB81-44C6-A0A9-A07E2F112BEF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VALUTAZIONE </a:t>
          </a:r>
        </a:p>
        <a:p>
          <a:r>
            <a:rPr lang="it-IT" sz="2000" b="1" dirty="0" smtClean="0">
              <a:solidFill>
                <a:srgbClr val="002060"/>
              </a:solidFill>
            </a:rPr>
            <a:t>SOMMATIVA</a:t>
          </a:r>
          <a:endParaRPr lang="it-IT" sz="2000" b="1" dirty="0">
            <a:solidFill>
              <a:srgbClr val="002060"/>
            </a:solidFill>
          </a:endParaRPr>
        </a:p>
      </dgm:t>
    </dgm:pt>
    <dgm:pt modelId="{24879A42-F767-4202-B6BE-789A67CFE846}" type="parTrans" cxnId="{D0563F08-0B66-4686-A0B2-8C4CD771077B}">
      <dgm:prSet/>
      <dgm:spPr/>
      <dgm:t>
        <a:bodyPr/>
        <a:lstStyle/>
        <a:p>
          <a:endParaRPr lang="it-IT" dirty="0"/>
        </a:p>
      </dgm:t>
    </dgm:pt>
    <dgm:pt modelId="{6F23B0EF-A523-4DC2-9D47-A098569C6836}" type="sibTrans" cxnId="{D0563F08-0B66-4686-A0B2-8C4CD771077B}">
      <dgm:prSet/>
      <dgm:spPr/>
      <dgm:t>
        <a:bodyPr/>
        <a:lstStyle/>
        <a:p>
          <a:endParaRPr lang="it-IT"/>
        </a:p>
      </dgm:t>
    </dgm:pt>
    <dgm:pt modelId="{67DF1C39-E164-479D-9121-832C51420A0B}" type="pres">
      <dgm:prSet presAssocID="{9CA8B12B-2302-449B-88BC-58C6FA8202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9D89A1B-0C25-4C20-80CF-5161F5CEDC3E}" type="pres">
      <dgm:prSet presAssocID="{DB6E6934-585D-46BD-96B6-D74A854B5880}" presName="centerShape" presStyleLbl="node0" presStyleIdx="0" presStyleCnt="1"/>
      <dgm:spPr/>
      <dgm:t>
        <a:bodyPr/>
        <a:lstStyle/>
        <a:p>
          <a:endParaRPr lang="it-IT"/>
        </a:p>
      </dgm:t>
    </dgm:pt>
    <dgm:pt modelId="{EB44A8B0-736D-4FB1-B5F9-31E3D8D440EA}" type="pres">
      <dgm:prSet presAssocID="{0421B8E5-3508-41BD-8904-E88B183C7CE7}" presName="Name9" presStyleLbl="parChTrans1D2" presStyleIdx="0" presStyleCnt="5"/>
      <dgm:spPr/>
      <dgm:t>
        <a:bodyPr/>
        <a:lstStyle/>
        <a:p>
          <a:endParaRPr lang="it-IT"/>
        </a:p>
      </dgm:t>
    </dgm:pt>
    <dgm:pt modelId="{919FB8A0-6A75-4CAE-93EE-FECC4BB8E3E3}" type="pres">
      <dgm:prSet presAssocID="{0421B8E5-3508-41BD-8904-E88B183C7CE7}" presName="connTx" presStyleLbl="parChTrans1D2" presStyleIdx="0" presStyleCnt="5"/>
      <dgm:spPr/>
      <dgm:t>
        <a:bodyPr/>
        <a:lstStyle/>
        <a:p>
          <a:endParaRPr lang="it-IT"/>
        </a:p>
      </dgm:t>
    </dgm:pt>
    <dgm:pt modelId="{A7E96439-3F50-4890-B15C-017869C53465}" type="pres">
      <dgm:prSet presAssocID="{102B26C9-B052-4AF3-B35C-533BF2ED93AC}" presName="node" presStyleLbl="node1" presStyleIdx="0" presStyleCnt="5" custScaleX="1320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B20EDF-1454-47EA-AAD3-78ED22EFB9E1}" type="pres">
      <dgm:prSet presAssocID="{1D6CBAF6-7CEA-4AFF-AA76-8892B2AD39A6}" presName="Name9" presStyleLbl="parChTrans1D2" presStyleIdx="1" presStyleCnt="5"/>
      <dgm:spPr/>
      <dgm:t>
        <a:bodyPr/>
        <a:lstStyle/>
        <a:p>
          <a:endParaRPr lang="it-IT"/>
        </a:p>
      </dgm:t>
    </dgm:pt>
    <dgm:pt modelId="{A5F34039-C62C-4B43-AC66-339E40D46625}" type="pres">
      <dgm:prSet presAssocID="{1D6CBAF6-7CEA-4AFF-AA76-8892B2AD39A6}" presName="connTx" presStyleLbl="parChTrans1D2" presStyleIdx="1" presStyleCnt="5"/>
      <dgm:spPr/>
      <dgm:t>
        <a:bodyPr/>
        <a:lstStyle/>
        <a:p>
          <a:endParaRPr lang="it-IT"/>
        </a:p>
      </dgm:t>
    </dgm:pt>
    <dgm:pt modelId="{A016C52F-816A-4AC4-B65B-EC836E0A1563}" type="pres">
      <dgm:prSet presAssocID="{2F4E64D5-5599-4D3E-9414-8C71B7D2BF7C}" presName="node" presStyleLbl="node1" presStyleIdx="1" presStyleCnt="5" custScaleX="133451" custScaleY="100273" custRadScaleRad="98389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A5A502-9134-40AB-82BC-FC23F82915A4}" type="pres">
      <dgm:prSet presAssocID="{D48109C9-D5CC-47E2-9509-571965493F10}" presName="Name9" presStyleLbl="parChTrans1D2" presStyleIdx="2" presStyleCnt="5"/>
      <dgm:spPr/>
      <dgm:t>
        <a:bodyPr/>
        <a:lstStyle/>
        <a:p>
          <a:endParaRPr lang="it-IT"/>
        </a:p>
      </dgm:t>
    </dgm:pt>
    <dgm:pt modelId="{83CEB315-2E2B-4467-8395-E66A40B5129E}" type="pres">
      <dgm:prSet presAssocID="{D48109C9-D5CC-47E2-9509-571965493F10}" presName="connTx" presStyleLbl="parChTrans1D2" presStyleIdx="2" presStyleCnt="5"/>
      <dgm:spPr/>
      <dgm:t>
        <a:bodyPr/>
        <a:lstStyle/>
        <a:p>
          <a:endParaRPr lang="it-IT"/>
        </a:p>
      </dgm:t>
    </dgm:pt>
    <dgm:pt modelId="{88554023-6E53-4ADC-B6DA-3C7C51366BE4}" type="pres">
      <dgm:prSet presAssocID="{59033598-EC92-4AA0-9617-1E2B39CCD553}" presName="node" presStyleLbl="node1" presStyleIdx="2" presStyleCnt="5" custScaleX="131682" custScaleY="115801" custRadScaleRad="112082" custRadScaleInc="-20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A8FB40-290C-4AF0-B8E5-7E8979C044E7}" type="pres">
      <dgm:prSet presAssocID="{BCB04F69-FCE0-4A3A-9A7E-D81B0D91FF94}" presName="Name9" presStyleLbl="parChTrans1D2" presStyleIdx="3" presStyleCnt="5"/>
      <dgm:spPr/>
      <dgm:t>
        <a:bodyPr/>
        <a:lstStyle/>
        <a:p>
          <a:endParaRPr lang="it-IT"/>
        </a:p>
      </dgm:t>
    </dgm:pt>
    <dgm:pt modelId="{EA001597-00F7-463B-8100-3B87DBABC67F}" type="pres">
      <dgm:prSet presAssocID="{BCB04F69-FCE0-4A3A-9A7E-D81B0D91FF94}" presName="connTx" presStyleLbl="parChTrans1D2" presStyleIdx="3" presStyleCnt="5"/>
      <dgm:spPr/>
      <dgm:t>
        <a:bodyPr/>
        <a:lstStyle/>
        <a:p>
          <a:endParaRPr lang="it-IT"/>
        </a:p>
      </dgm:t>
    </dgm:pt>
    <dgm:pt modelId="{D0AE232F-69FA-4AE9-92A9-5A10C153823D}" type="pres">
      <dgm:prSet presAssocID="{BD4C711C-2D83-4E49-8936-F05D6DE57CE5}" presName="node" presStyleLbl="node1" presStyleIdx="3" presStyleCnt="5" custScaleX="123557" custScaleY="1046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BF323F-6ACE-419F-9A52-6BE1E9263C85}" type="pres">
      <dgm:prSet presAssocID="{24879A42-F767-4202-B6BE-789A67CFE846}" presName="Name9" presStyleLbl="parChTrans1D2" presStyleIdx="4" presStyleCnt="5"/>
      <dgm:spPr/>
      <dgm:t>
        <a:bodyPr/>
        <a:lstStyle/>
        <a:p>
          <a:endParaRPr lang="it-IT"/>
        </a:p>
      </dgm:t>
    </dgm:pt>
    <dgm:pt modelId="{09F48635-C50C-4D58-8127-749AD061D721}" type="pres">
      <dgm:prSet presAssocID="{24879A42-F767-4202-B6BE-789A67CFE846}" presName="connTx" presStyleLbl="parChTrans1D2" presStyleIdx="4" presStyleCnt="5"/>
      <dgm:spPr/>
      <dgm:t>
        <a:bodyPr/>
        <a:lstStyle/>
        <a:p>
          <a:endParaRPr lang="it-IT"/>
        </a:p>
      </dgm:t>
    </dgm:pt>
    <dgm:pt modelId="{CFF44DF3-02CA-449C-A130-624AAFBDC2FE}" type="pres">
      <dgm:prSet presAssocID="{BC911178-AB81-44C6-A0A9-A07E2F112BEF}" presName="node" presStyleLbl="node1" presStyleIdx="4" presStyleCnt="5" custScaleX="111234" custScaleY="941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D848DF8-184D-47EA-8415-3671B0D83D3E}" type="presOf" srcId="{BC911178-AB81-44C6-A0A9-A07E2F112BEF}" destId="{CFF44DF3-02CA-449C-A130-624AAFBDC2FE}" srcOrd="0" destOrd="0" presId="urn:microsoft.com/office/officeart/2005/8/layout/radial1"/>
    <dgm:cxn modelId="{3592BCDE-BE23-4DF9-B0F3-9654467DE429}" type="presOf" srcId="{1D6CBAF6-7CEA-4AFF-AA76-8892B2AD39A6}" destId="{A5F34039-C62C-4B43-AC66-339E40D46625}" srcOrd="1" destOrd="0" presId="urn:microsoft.com/office/officeart/2005/8/layout/radial1"/>
    <dgm:cxn modelId="{8D3D9196-D5C2-4FB5-95CC-BFD2621AFE57}" srcId="{DB6E6934-585D-46BD-96B6-D74A854B5880}" destId="{BD4C711C-2D83-4E49-8936-F05D6DE57CE5}" srcOrd="3" destOrd="0" parTransId="{BCB04F69-FCE0-4A3A-9A7E-D81B0D91FF94}" sibTransId="{5C80B944-85B4-47D3-9AFF-8E930DCA382F}"/>
    <dgm:cxn modelId="{90ADC0AA-6318-4C3D-ACA7-923D700613B5}" srcId="{DB6E6934-585D-46BD-96B6-D74A854B5880}" destId="{102B26C9-B052-4AF3-B35C-533BF2ED93AC}" srcOrd="0" destOrd="0" parTransId="{0421B8E5-3508-41BD-8904-E88B183C7CE7}" sibTransId="{41DD1237-E8A9-4395-8687-74BCCC880101}"/>
    <dgm:cxn modelId="{66A764BE-DD9C-4E44-93F4-FA957E378FAD}" type="presOf" srcId="{0421B8E5-3508-41BD-8904-E88B183C7CE7}" destId="{EB44A8B0-736D-4FB1-B5F9-31E3D8D440EA}" srcOrd="0" destOrd="0" presId="urn:microsoft.com/office/officeart/2005/8/layout/radial1"/>
    <dgm:cxn modelId="{D78EF7C9-CBFF-449F-9946-526B36862ED1}" type="presOf" srcId="{0421B8E5-3508-41BD-8904-E88B183C7CE7}" destId="{919FB8A0-6A75-4CAE-93EE-FECC4BB8E3E3}" srcOrd="1" destOrd="0" presId="urn:microsoft.com/office/officeart/2005/8/layout/radial1"/>
    <dgm:cxn modelId="{228A8D94-FA80-4320-AC87-A48DED08BDAE}" type="presOf" srcId="{24879A42-F767-4202-B6BE-789A67CFE846}" destId="{09F48635-C50C-4D58-8127-749AD061D721}" srcOrd="1" destOrd="0" presId="urn:microsoft.com/office/officeart/2005/8/layout/radial1"/>
    <dgm:cxn modelId="{4FC1E752-1716-4007-B555-865306115D96}" type="presOf" srcId="{102B26C9-B052-4AF3-B35C-533BF2ED93AC}" destId="{A7E96439-3F50-4890-B15C-017869C53465}" srcOrd="0" destOrd="0" presId="urn:microsoft.com/office/officeart/2005/8/layout/radial1"/>
    <dgm:cxn modelId="{BEFCF54B-EF79-4A81-B1FF-17C2D179042B}" srcId="{DB6E6934-585D-46BD-96B6-D74A854B5880}" destId="{59033598-EC92-4AA0-9617-1E2B39CCD553}" srcOrd="2" destOrd="0" parTransId="{D48109C9-D5CC-47E2-9509-571965493F10}" sibTransId="{DC0FA373-B974-4343-A750-3BEA8E35E5D9}"/>
    <dgm:cxn modelId="{15F1CF46-21EE-407C-9581-8438825EB08E}" type="presOf" srcId="{BD4C711C-2D83-4E49-8936-F05D6DE57CE5}" destId="{D0AE232F-69FA-4AE9-92A9-5A10C153823D}" srcOrd="0" destOrd="0" presId="urn:microsoft.com/office/officeart/2005/8/layout/radial1"/>
    <dgm:cxn modelId="{D0563F08-0B66-4686-A0B2-8C4CD771077B}" srcId="{DB6E6934-585D-46BD-96B6-D74A854B5880}" destId="{BC911178-AB81-44C6-A0A9-A07E2F112BEF}" srcOrd="4" destOrd="0" parTransId="{24879A42-F767-4202-B6BE-789A67CFE846}" sibTransId="{6F23B0EF-A523-4DC2-9D47-A098569C6836}"/>
    <dgm:cxn modelId="{9C6CA7E8-3FFA-4CDC-95A3-2E8D4113CC1E}" srcId="{DB6E6934-585D-46BD-96B6-D74A854B5880}" destId="{2F4E64D5-5599-4D3E-9414-8C71B7D2BF7C}" srcOrd="1" destOrd="0" parTransId="{1D6CBAF6-7CEA-4AFF-AA76-8892B2AD39A6}" sibTransId="{83E51538-6E4E-484E-A4E2-7474B9376B4F}"/>
    <dgm:cxn modelId="{82A952AB-4FF4-454D-9DF8-B5FE59CC53AB}" type="presOf" srcId="{DB6E6934-585D-46BD-96B6-D74A854B5880}" destId="{39D89A1B-0C25-4C20-80CF-5161F5CEDC3E}" srcOrd="0" destOrd="0" presId="urn:microsoft.com/office/officeart/2005/8/layout/radial1"/>
    <dgm:cxn modelId="{471695FA-AB22-4527-8054-4DD196536123}" type="presOf" srcId="{24879A42-F767-4202-B6BE-789A67CFE846}" destId="{E4BF323F-6ACE-419F-9A52-6BE1E9263C85}" srcOrd="0" destOrd="0" presId="urn:microsoft.com/office/officeart/2005/8/layout/radial1"/>
    <dgm:cxn modelId="{0C318396-1AA7-4920-9B39-7862D7FD6738}" type="presOf" srcId="{2F4E64D5-5599-4D3E-9414-8C71B7D2BF7C}" destId="{A016C52F-816A-4AC4-B65B-EC836E0A1563}" srcOrd="0" destOrd="0" presId="urn:microsoft.com/office/officeart/2005/8/layout/radial1"/>
    <dgm:cxn modelId="{3FB3E366-86B1-4EBB-8EC9-EA9A9CB9F2F3}" type="presOf" srcId="{59033598-EC92-4AA0-9617-1E2B39CCD553}" destId="{88554023-6E53-4ADC-B6DA-3C7C51366BE4}" srcOrd="0" destOrd="0" presId="urn:microsoft.com/office/officeart/2005/8/layout/radial1"/>
    <dgm:cxn modelId="{61F4802D-A1EC-4DF6-B380-23D6886A78FD}" type="presOf" srcId="{D48109C9-D5CC-47E2-9509-571965493F10}" destId="{83CEB315-2E2B-4467-8395-E66A40B5129E}" srcOrd="1" destOrd="0" presId="urn:microsoft.com/office/officeart/2005/8/layout/radial1"/>
    <dgm:cxn modelId="{B049BEF0-AE14-4FD3-9B3B-E6767FB37761}" type="presOf" srcId="{9CA8B12B-2302-449B-88BC-58C6FA82025A}" destId="{67DF1C39-E164-479D-9121-832C51420A0B}" srcOrd="0" destOrd="0" presId="urn:microsoft.com/office/officeart/2005/8/layout/radial1"/>
    <dgm:cxn modelId="{1BE50D88-5B41-4192-8813-58CC4928EFFA}" srcId="{9CA8B12B-2302-449B-88BC-58C6FA82025A}" destId="{DB6E6934-585D-46BD-96B6-D74A854B5880}" srcOrd="0" destOrd="0" parTransId="{6182331F-C944-4283-93A8-D85F33D4E898}" sibTransId="{3239E1EB-EC39-43CD-81EE-874284A6FA13}"/>
    <dgm:cxn modelId="{A34EB99A-696F-4823-A616-FA81C71E5204}" type="presOf" srcId="{D48109C9-D5CC-47E2-9509-571965493F10}" destId="{A7A5A502-9134-40AB-82BC-FC23F82915A4}" srcOrd="0" destOrd="0" presId="urn:microsoft.com/office/officeart/2005/8/layout/radial1"/>
    <dgm:cxn modelId="{5A75D9D2-9F15-4B9D-95E8-5D25D10E0209}" type="presOf" srcId="{BCB04F69-FCE0-4A3A-9A7E-D81B0D91FF94}" destId="{EA001597-00F7-463B-8100-3B87DBABC67F}" srcOrd="1" destOrd="0" presId="urn:microsoft.com/office/officeart/2005/8/layout/radial1"/>
    <dgm:cxn modelId="{7B4533A3-4069-4BDA-86A3-65C12C431726}" type="presOf" srcId="{BCB04F69-FCE0-4A3A-9A7E-D81B0D91FF94}" destId="{E3A8FB40-290C-4AF0-B8E5-7E8979C044E7}" srcOrd="0" destOrd="0" presId="urn:microsoft.com/office/officeart/2005/8/layout/radial1"/>
    <dgm:cxn modelId="{74FEF63B-48A6-48B5-87A7-C4AF942FEDB4}" type="presOf" srcId="{1D6CBAF6-7CEA-4AFF-AA76-8892B2AD39A6}" destId="{59B20EDF-1454-47EA-AAD3-78ED22EFB9E1}" srcOrd="0" destOrd="0" presId="urn:microsoft.com/office/officeart/2005/8/layout/radial1"/>
    <dgm:cxn modelId="{522155E3-2FB2-46D0-8D24-DB96A532943A}" type="presParOf" srcId="{67DF1C39-E164-479D-9121-832C51420A0B}" destId="{39D89A1B-0C25-4C20-80CF-5161F5CEDC3E}" srcOrd="0" destOrd="0" presId="urn:microsoft.com/office/officeart/2005/8/layout/radial1"/>
    <dgm:cxn modelId="{909CB3C1-3FCF-4803-8AB6-06CB6DBC4DBD}" type="presParOf" srcId="{67DF1C39-E164-479D-9121-832C51420A0B}" destId="{EB44A8B0-736D-4FB1-B5F9-31E3D8D440EA}" srcOrd="1" destOrd="0" presId="urn:microsoft.com/office/officeart/2005/8/layout/radial1"/>
    <dgm:cxn modelId="{F8C62A77-CC65-46F3-B321-ACAAE3902496}" type="presParOf" srcId="{EB44A8B0-736D-4FB1-B5F9-31E3D8D440EA}" destId="{919FB8A0-6A75-4CAE-93EE-FECC4BB8E3E3}" srcOrd="0" destOrd="0" presId="urn:microsoft.com/office/officeart/2005/8/layout/radial1"/>
    <dgm:cxn modelId="{3131EEFE-5A2A-400F-9F71-F440ADA5C8BC}" type="presParOf" srcId="{67DF1C39-E164-479D-9121-832C51420A0B}" destId="{A7E96439-3F50-4890-B15C-017869C53465}" srcOrd="2" destOrd="0" presId="urn:microsoft.com/office/officeart/2005/8/layout/radial1"/>
    <dgm:cxn modelId="{D96C3E09-1CA7-422D-847E-EFA6A518D65C}" type="presParOf" srcId="{67DF1C39-E164-479D-9121-832C51420A0B}" destId="{59B20EDF-1454-47EA-AAD3-78ED22EFB9E1}" srcOrd="3" destOrd="0" presId="urn:microsoft.com/office/officeart/2005/8/layout/radial1"/>
    <dgm:cxn modelId="{BD12FAB9-8C5E-4BE5-AAA9-5300C8F69462}" type="presParOf" srcId="{59B20EDF-1454-47EA-AAD3-78ED22EFB9E1}" destId="{A5F34039-C62C-4B43-AC66-339E40D46625}" srcOrd="0" destOrd="0" presId="urn:microsoft.com/office/officeart/2005/8/layout/radial1"/>
    <dgm:cxn modelId="{A5C0C3CD-5107-4C2F-A30C-F1290317BF84}" type="presParOf" srcId="{67DF1C39-E164-479D-9121-832C51420A0B}" destId="{A016C52F-816A-4AC4-B65B-EC836E0A1563}" srcOrd="4" destOrd="0" presId="urn:microsoft.com/office/officeart/2005/8/layout/radial1"/>
    <dgm:cxn modelId="{85B18C84-B795-4CAC-9723-211F1789A271}" type="presParOf" srcId="{67DF1C39-E164-479D-9121-832C51420A0B}" destId="{A7A5A502-9134-40AB-82BC-FC23F82915A4}" srcOrd="5" destOrd="0" presId="urn:microsoft.com/office/officeart/2005/8/layout/radial1"/>
    <dgm:cxn modelId="{40144B14-3F2D-4403-890D-B178D0E31F2F}" type="presParOf" srcId="{A7A5A502-9134-40AB-82BC-FC23F82915A4}" destId="{83CEB315-2E2B-4467-8395-E66A40B5129E}" srcOrd="0" destOrd="0" presId="urn:microsoft.com/office/officeart/2005/8/layout/radial1"/>
    <dgm:cxn modelId="{7FABC6D9-1DE2-41D6-89AD-136CCD885CF9}" type="presParOf" srcId="{67DF1C39-E164-479D-9121-832C51420A0B}" destId="{88554023-6E53-4ADC-B6DA-3C7C51366BE4}" srcOrd="6" destOrd="0" presId="urn:microsoft.com/office/officeart/2005/8/layout/radial1"/>
    <dgm:cxn modelId="{7051AB2F-F395-4528-A992-71C514E797AC}" type="presParOf" srcId="{67DF1C39-E164-479D-9121-832C51420A0B}" destId="{E3A8FB40-290C-4AF0-B8E5-7E8979C044E7}" srcOrd="7" destOrd="0" presId="urn:microsoft.com/office/officeart/2005/8/layout/radial1"/>
    <dgm:cxn modelId="{09B37920-0210-46DD-8F47-B3470A289C29}" type="presParOf" srcId="{E3A8FB40-290C-4AF0-B8E5-7E8979C044E7}" destId="{EA001597-00F7-463B-8100-3B87DBABC67F}" srcOrd="0" destOrd="0" presId="urn:microsoft.com/office/officeart/2005/8/layout/radial1"/>
    <dgm:cxn modelId="{CF3C40F9-ECA6-4BDF-A60E-D5E4A7405876}" type="presParOf" srcId="{67DF1C39-E164-479D-9121-832C51420A0B}" destId="{D0AE232F-69FA-4AE9-92A9-5A10C153823D}" srcOrd="8" destOrd="0" presId="urn:microsoft.com/office/officeart/2005/8/layout/radial1"/>
    <dgm:cxn modelId="{2E17176D-8006-4B4D-AD43-704625B124B8}" type="presParOf" srcId="{67DF1C39-E164-479D-9121-832C51420A0B}" destId="{E4BF323F-6ACE-419F-9A52-6BE1E9263C85}" srcOrd="9" destOrd="0" presId="urn:microsoft.com/office/officeart/2005/8/layout/radial1"/>
    <dgm:cxn modelId="{09A76252-AD4F-43F2-8493-139181049A5A}" type="presParOf" srcId="{E4BF323F-6ACE-419F-9A52-6BE1E9263C85}" destId="{09F48635-C50C-4D58-8127-749AD061D721}" srcOrd="0" destOrd="0" presId="urn:microsoft.com/office/officeart/2005/8/layout/radial1"/>
    <dgm:cxn modelId="{8820ABD4-A1FD-440F-87DF-2F813007F2D5}" type="presParOf" srcId="{67DF1C39-E164-479D-9121-832C51420A0B}" destId="{CFF44DF3-02CA-449C-A130-624AAFBDC2F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726261-0BB5-4694-90C0-12A84BAD4D24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A41A457C-F2CB-4F78-B4B9-D5B25981D43B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C00000"/>
              </a:solidFill>
            </a:rPr>
            <a:t>COGNITIVI</a:t>
          </a:r>
          <a:endParaRPr lang="it-IT" sz="2000" b="1" dirty="0">
            <a:solidFill>
              <a:srgbClr val="C00000"/>
            </a:solidFill>
          </a:endParaRPr>
        </a:p>
      </dgm:t>
    </dgm:pt>
    <dgm:pt modelId="{C6717B1D-40A2-404D-9F52-9486D09209F9}" type="parTrans" cxnId="{88C883F9-32A8-48D8-9C70-D7974AE5AFE0}">
      <dgm:prSet/>
      <dgm:spPr/>
      <dgm:t>
        <a:bodyPr/>
        <a:lstStyle/>
        <a:p>
          <a:endParaRPr lang="it-IT"/>
        </a:p>
      </dgm:t>
    </dgm:pt>
    <dgm:pt modelId="{56696DA5-B348-4125-9EC0-370F24F71101}" type="sibTrans" cxnId="{88C883F9-32A8-48D8-9C70-D7974AE5AFE0}">
      <dgm:prSet/>
      <dgm:spPr/>
      <dgm:t>
        <a:bodyPr/>
        <a:lstStyle/>
        <a:p>
          <a:endParaRPr lang="it-IT"/>
        </a:p>
      </dgm:t>
    </dgm:pt>
    <dgm:pt modelId="{AAFBDEDF-CFDC-4F1A-8139-B52860C61D8C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CC3399"/>
              </a:solidFill>
            </a:rPr>
            <a:t>RELAZIONALI</a:t>
          </a:r>
          <a:endParaRPr lang="it-IT" sz="1600" b="1" dirty="0">
            <a:solidFill>
              <a:srgbClr val="CC3399"/>
            </a:solidFill>
          </a:endParaRPr>
        </a:p>
      </dgm:t>
    </dgm:pt>
    <dgm:pt modelId="{B0E5F0F9-4CD3-4A10-984A-30EC565D4FD2}" type="parTrans" cxnId="{99435A34-B2A7-4FD3-A9A4-3E455A7C06C8}">
      <dgm:prSet/>
      <dgm:spPr/>
      <dgm:t>
        <a:bodyPr/>
        <a:lstStyle/>
        <a:p>
          <a:endParaRPr lang="it-IT"/>
        </a:p>
      </dgm:t>
    </dgm:pt>
    <dgm:pt modelId="{87E07B01-D6D6-4116-86E8-709D9D0A0DAB}" type="sibTrans" cxnId="{99435A34-B2A7-4FD3-A9A4-3E455A7C06C8}">
      <dgm:prSet/>
      <dgm:spPr/>
      <dgm:t>
        <a:bodyPr/>
        <a:lstStyle/>
        <a:p>
          <a:endParaRPr lang="it-IT"/>
        </a:p>
      </dgm:t>
    </dgm:pt>
    <dgm:pt modelId="{BBF297BB-1C26-4FC1-BB84-A64A3F812B61}">
      <dgm:prSet phldrT="[Testo]"/>
      <dgm:spPr/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MOTIVAZIONALI</a:t>
          </a:r>
          <a:endParaRPr lang="it-IT" b="1" dirty="0">
            <a:solidFill>
              <a:srgbClr val="002060"/>
            </a:solidFill>
          </a:endParaRPr>
        </a:p>
      </dgm:t>
    </dgm:pt>
    <dgm:pt modelId="{03A44DA9-EA65-4985-B528-43A76D533F55}" type="parTrans" cxnId="{E11951C4-7554-41F4-AF73-056743DD3C65}">
      <dgm:prSet/>
      <dgm:spPr/>
      <dgm:t>
        <a:bodyPr/>
        <a:lstStyle/>
        <a:p>
          <a:endParaRPr lang="it-IT"/>
        </a:p>
      </dgm:t>
    </dgm:pt>
    <dgm:pt modelId="{46263EC8-7C62-413E-BC32-95221B030E03}" type="sibTrans" cxnId="{E11951C4-7554-41F4-AF73-056743DD3C65}">
      <dgm:prSet/>
      <dgm:spPr/>
      <dgm:t>
        <a:bodyPr/>
        <a:lstStyle/>
        <a:p>
          <a:endParaRPr lang="it-IT"/>
        </a:p>
      </dgm:t>
    </dgm:pt>
    <dgm:pt modelId="{1B63E9BC-C263-4145-B8AC-1396C7BFFA1C}">
      <dgm:prSet phldrT="[Testo]" custT="1"/>
      <dgm:spPr/>
      <dgm:t>
        <a:bodyPr/>
        <a:lstStyle/>
        <a:p>
          <a:r>
            <a:rPr lang="it-IT" sz="1400" b="1" dirty="0" smtClean="0">
              <a:solidFill>
                <a:srgbClr val="C00000"/>
              </a:solidFill>
            </a:rPr>
            <a:t>METACOGNITIVI</a:t>
          </a:r>
          <a:endParaRPr lang="it-IT" sz="1400" b="1" dirty="0">
            <a:solidFill>
              <a:srgbClr val="C00000"/>
            </a:solidFill>
          </a:endParaRPr>
        </a:p>
      </dgm:t>
    </dgm:pt>
    <dgm:pt modelId="{27A21A1F-D72A-4C91-B1EB-8C0307AA3F52}" type="parTrans" cxnId="{027821BF-54C9-44F2-923F-B33DC0B9A16C}">
      <dgm:prSet/>
      <dgm:spPr/>
      <dgm:t>
        <a:bodyPr/>
        <a:lstStyle/>
        <a:p>
          <a:endParaRPr lang="it-IT"/>
        </a:p>
      </dgm:t>
    </dgm:pt>
    <dgm:pt modelId="{A70BD0A7-7569-4374-8B55-8839FD476FD9}" type="sibTrans" cxnId="{027821BF-54C9-44F2-923F-B33DC0B9A16C}">
      <dgm:prSet/>
      <dgm:spPr/>
      <dgm:t>
        <a:bodyPr/>
        <a:lstStyle/>
        <a:p>
          <a:endParaRPr lang="it-IT"/>
        </a:p>
      </dgm:t>
    </dgm:pt>
    <dgm:pt modelId="{7FCD026F-A2D3-49D5-8D40-569883B7E736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EMOTIVO-AFFETTIVI</a:t>
          </a:r>
          <a:endParaRPr lang="it-IT" sz="2000" b="1" dirty="0">
            <a:solidFill>
              <a:srgbClr val="002060"/>
            </a:solidFill>
          </a:endParaRPr>
        </a:p>
      </dgm:t>
    </dgm:pt>
    <dgm:pt modelId="{71384465-FB95-4A8A-91D1-F101EBBD3D66}" type="parTrans" cxnId="{062F64BB-60B2-4DCA-9D17-7D494501CCC8}">
      <dgm:prSet/>
      <dgm:spPr/>
      <dgm:t>
        <a:bodyPr/>
        <a:lstStyle/>
        <a:p>
          <a:endParaRPr lang="it-IT"/>
        </a:p>
      </dgm:t>
    </dgm:pt>
    <dgm:pt modelId="{D1A5089E-4DE2-4DDE-9A2B-E5CE10D2D906}" type="sibTrans" cxnId="{062F64BB-60B2-4DCA-9D17-7D494501CCC8}">
      <dgm:prSet/>
      <dgm:spPr/>
      <dgm:t>
        <a:bodyPr/>
        <a:lstStyle/>
        <a:p>
          <a:endParaRPr lang="it-IT"/>
        </a:p>
      </dgm:t>
    </dgm:pt>
    <dgm:pt modelId="{AEDD6318-8331-478E-A831-BB60C2CB23D6}" type="pres">
      <dgm:prSet presAssocID="{15726261-0BB5-4694-90C0-12A84BAD4D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DD4D07B-F4A7-4D11-AE6F-FA46529C0576}" type="pres">
      <dgm:prSet presAssocID="{A41A457C-F2CB-4F78-B4B9-D5B25981D43B}" presName="Name5" presStyleLbl="vennNode1" presStyleIdx="0" presStyleCnt="5" custLinFactNeighborX="-17265" custLinFactNeighborY="30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ECD4CE-C445-43BE-8DFD-ED3198AAE6A1}" type="pres">
      <dgm:prSet presAssocID="{56696DA5-B348-4125-9EC0-370F24F71101}" presName="space" presStyleCnt="0"/>
      <dgm:spPr/>
    </dgm:pt>
    <dgm:pt modelId="{65D1D195-EEEA-482E-9F91-AEDC5BCECD21}" type="pres">
      <dgm:prSet presAssocID="{7FCD026F-A2D3-49D5-8D40-569883B7E736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4A7C59-ACE2-4887-9C2C-9ABC88C260A9}" type="pres">
      <dgm:prSet presAssocID="{D1A5089E-4DE2-4DDE-9A2B-E5CE10D2D906}" presName="space" presStyleCnt="0"/>
      <dgm:spPr/>
    </dgm:pt>
    <dgm:pt modelId="{8BBA9FEB-F606-45FF-B8A8-29AD226BA0F0}" type="pres">
      <dgm:prSet presAssocID="{AAFBDEDF-CFDC-4F1A-8139-B52860C61D8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3C625F-6D98-4E10-82FF-D26B4F751525}" type="pres">
      <dgm:prSet presAssocID="{87E07B01-D6D6-4116-86E8-709D9D0A0DAB}" presName="space" presStyleCnt="0"/>
      <dgm:spPr/>
    </dgm:pt>
    <dgm:pt modelId="{90246697-1E1A-4DC7-B8DD-CBF37C1BC5AA}" type="pres">
      <dgm:prSet presAssocID="{BBF297BB-1C26-4FC1-BB84-A64A3F812B6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6B78E1-F60A-4D62-B9F9-11190295A17A}" type="pres">
      <dgm:prSet presAssocID="{46263EC8-7C62-413E-BC32-95221B030E03}" presName="space" presStyleCnt="0"/>
      <dgm:spPr/>
    </dgm:pt>
    <dgm:pt modelId="{B6CCB65F-0D63-468E-B017-88E3FE71B712}" type="pres">
      <dgm:prSet presAssocID="{1B63E9BC-C263-4145-B8AC-1396C7BFFA1C}" presName="Name5" presStyleLbl="vennNode1" presStyleIdx="4" presStyleCnt="5" custLinFactNeighborX="25650" custLinFactNeighborY="-14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C883F9-32A8-48D8-9C70-D7974AE5AFE0}" srcId="{15726261-0BB5-4694-90C0-12A84BAD4D24}" destId="{A41A457C-F2CB-4F78-B4B9-D5B25981D43B}" srcOrd="0" destOrd="0" parTransId="{C6717B1D-40A2-404D-9F52-9486D09209F9}" sibTransId="{56696DA5-B348-4125-9EC0-370F24F71101}"/>
    <dgm:cxn modelId="{8FA6339E-2D0D-46ED-B8AE-61B8EE8376F9}" type="presOf" srcId="{15726261-0BB5-4694-90C0-12A84BAD4D24}" destId="{AEDD6318-8331-478E-A831-BB60C2CB23D6}" srcOrd="0" destOrd="0" presId="urn:microsoft.com/office/officeart/2005/8/layout/venn3"/>
    <dgm:cxn modelId="{624E1A91-6EDB-4536-96DA-9E9521EB6F0B}" type="presOf" srcId="{AAFBDEDF-CFDC-4F1A-8139-B52860C61D8C}" destId="{8BBA9FEB-F606-45FF-B8A8-29AD226BA0F0}" srcOrd="0" destOrd="0" presId="urn:microsoft.com/office/officeart/2005/8/layout/venn3"/>
    <dgm:cxn modelId="{9A32C28B-E15B-4711-9838-8B6B815D9C2C}" type="presOf" srcId="{BBF297BB-1C26-4FC1-BB84-A64A3F812B61}" destId="{90246697-1E1A-4DC7-B8DD-CBF37C1BC5AA}" srcOrd="0" destOrd="0" presId="urn:microsoft.com/office/officeart/2005/8/layout/venn3"/>
    <dgm:cxn modelId="{E11951C4-7554-41F4-AF73-056743DD3C65}" srcId="{15726261-0BB5-4694-90C0-12A84BAD4D24}" destId="{BBF297BB-1C26-4FC1-BB84-A64A3F812B61}" srcOrd="3" destOrd="0" parTransId="{03A44DA9-EA65-4985-B528-43A76D533F55}" sibTransId="{46263EC8-7C62-413E-BC32-95221B030E03}"/>
    <dgm:cxn modelId="{D8C989E3-83FB-4FD6-A24B-E651F52C25AD}" type="presOf" srcId="{A41A457C-F2CB-4F78-B4B9-D5B25981D43B}" destId="{0DD4D07B-F4A7-4D11-AE6F-FA46529C0576}" srcOrd="0" destOrd="0" presId="urn:microsoft.com/office/officeart/2005/8/layout/venn3"/>
    <dgm:cxn modelId="{027821BF-54C9-44F2-923F-B33DC0B9A16C}" srcId="{15726261-0BB5-4694-90C0-12A84BAD4D24}" destId="{1B63E9BC-C263-4145-B8AC-1396C7BFFA1C}" srcOrd="4" destOrd="0" parTransId="{27A21A1F-D72A-4C91-B1EB-8C0307AA3F52}" sibTransId="{A70BD0A7-7569-4374-8B55-8839FD476FD9}"/>
    <dgm:cxn modelId="{99435A34-B2A7-4FD3-A9A4-3E455A7C06C8}" srcId="{15726261-0BB5-4694-90C0-12A84BAD4D24}" destId="{AAFBDEDF-CFDC-4F1A-8139-B52860C61D8C}" srcOrd="2" destOrd="0" parTransId="{B0E5F0F9-4CD3-4A10-984A-30EC565D4FD2}" sibTransId="{87E07B01-D6D6-4116-86E8-709D9D0A0DAB}"/>
    <dgm:cxn modelId="{0BC25882-6185-49A6-B663-B0E159614B7A}" type="presOf" srcId="{1B63E9BC-C263-4145-B8AC-1396C7BFFA1C}" destId="{B6CCB65F-0D63-468E-B017-88E3FE71B712}" srcOrd="0" destOrd="0" presId="urn:microsoft.com/office/officeart/2005/8/layout/venn3"/>
    <dgm:cxn modelId="{E297BE22-2735-48AF-8F43-5D8C30B6C7AF}" type="presOf" srcId="{7FCD026F-A2D3-49D5-8D40-569883B7E736}" destId="{65D1D195-EEEA-482E-9F91-AEDC5BCECD21}" srcOrd="0" destOrd="0" presId="urn:microsoft.com/office/officeart/2005/8/layout/venn3"/>
    <dgm:cxn modelId="{062F64BB-60B2-4DCA-9D17-7D494501CCC8}" srcId="{15726261-0BB5-4694-90C0-12A84BAD4D24}" destId="{7FCD026F-A2D3-49D5-8D40-569883B7E736}" srcOrd="1" destOrd="0" parTransId="{71384465-FB95-4A8A-91D1-F101EBBD3D66}" sibTransId="{D1A5089E-4DE2-4DDE-9A2B-E5CE10D2D906}"/>
    <dgm:cxn modelId="{A1511D90-B392-49B2-B2EF-7A0CC0629F39}" type="presParOf" srcId="{AEDD6318-8331-478E-A831-BB60C2CB23D6}" destId="{0DD4D07B-F4A7-4D11-AE6F-FA46529C0576}" srcOrd="0" destOrd="0" presId="urn:microsoft.com/office/officeart/2005/8/layout/venn3"/>
    <dgm:cxn modelId="{443DCD23-5325-4228-B81C-7F67E3705394}" type="presParOf" srcId="{AEDD6318-8331-478E-A831-BB60C2CB23D6}" destId="{4DECD4CE-C445-43BE-8DFD-ED3198AAE6A1}" srcOrd="1" destOrd="0" presId="urn:microsoft.com/office/officeart/2005/8/layout/venn3"/>
    <dgm:cxn modelId="{89618301-37C7-4914-85B1-5637FDA1BDCC}" type="presParOf" srcId="{AEDD6318-8331-478E-A831-BB60C2CB23D6}" destId="{65D1D195-EEEA-482E-9F91-AEDC5BCECD21}" srcOrd="2" destOrd="0" presId="urn:microsoft.com/office/officeart/2005/8/layout/venn3"/>
    <dgm:cxn modelId="{84D26263-F11B-46F3-9CE8-171B20B38B36}" type="presParOf" srcId="{AEDD6318-8331-478E-A831-BB60C2CB23D6}" destId="{6D4A7C59-ACE2-4887-9C2C-9ABC88C260A9}" srcOrd="3" destOrd="0" presId="urn:microsoft.com/office/officeart/2005/8/layout/venn3"/>
    <dgm:cxn modelId="{3D2D73F0-F2EF-4721-B474-0384FC97618E}" type="presParOf" srcId="{AEDD6318-8331-478E-A831-BB60C2CB23D6}" destId="{8BBA9FEB-F606-45FF-B8A8-29AD226BA0F0}" srcOrd="4" destOrd="0" presId="urn:microsoft.com/office/officeart/2005/8/layout/venn3"/>
    <dgm:cxn modelId="{0EF66344-5AB0-4CCB-8E43-CB7EDBA70DB4}" type="presParOf" srcId="{AEDD6318-8331-478E-A831-BB60C2CB23D6}" destId="{203C625F-6D98-4E10-82FF-D26B4F751525}" srcOrd="5" destOrd="0" presId="urn:microsoft.com/office/officeart/2005/8/layout/venn3"/>
    <dgm:cxn modelId="{2819B67C-1174-4495-9F96-F8D6C20D13A0}" type="presParOf" srcId="{AEDD6318-8331-478E-A831-BB60C2CB23D6}" destId="{90246697-1E1A-4DC7-B8DD-CBF37C1BC5AA}" srcOrd="6" destOrd="0" presId="urn:microsoft.com/office/officeart/2005/8/layout/venn3"/>
    <dgm:cxn modelId="{BCAB36BB-E73A-4182-B664-4BEC6E8D97A4}" type="presParOf" srcId="{AEDD6318-8331-478E-A831-BB60C2CB23D6}" destId="{296B78E1-F60A-4D62-B9F9-11190295A17A}" srcOrd="7" destOrd="0" presId="urn:microsoft.com/office/officeart/2005/8/layout/venn3"/>
    <dgm:cxn modelId="{EC65E725-C72C-408C-9E2F-1EA16D281A71}" type="presParOf" srcId="{AEDD6318-8331-478E-A831-BB60C2CB23D6}" destId="{B6CCB65F-0D63-468E-B017-88E3FE71B71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EBF4B-0601-4CA7-8550-8FBFABAEC244}" type="doc">
      <dgm:prSet loTypeId="urn:microsoft.com/office/officeart/2005/8/layout/list1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EB31C8E4-0004-445B-AA61-22D3CEAA6947}">
      <dgm:prSet phldrT="[Testo]" custT="1"/>
      <dgm:spPr/>
      <dgm:t>
        <a:bodyPr/>
        <a:lstStyle/>
        <a:p>
          <a:r>
            <a:rPr lang="it-IT" sz="2000" b="1" dirty="0" smtClean="0"/>
            <a:t>SAPERE SPENDIBILE</a:t>
          </a:r>
          <a:endParaRPr lang="it-IT" sz="2000" b="1" dirty="0"/>
        </a:p>
      </dgm:t>
    </dgm:pt>
    <dgm:pt modelId="{DD5BFB31-E5D7-4552-A2CE-783A199EB751}" type="parTrans" cxnId="{6B29C40B-D652-437F-9EC1-74C2474EBCCA}">
      <dgm:prSet/>
      <dgm:spPr/>
      <dgm:t>
        <a:bodyPr/>
        <a:lstStyle/>
        <a:p>
          <a:endParaRPr lang="it-IT"/>
        </a:p>
      </dgm:t>
    </dgm:pt>
    <dgm:pt modelId="{ABA1A4B1-02F7-4440-B323-2701E30D3846}" type="sibTrans" cxnId="{6B29C40B-D652-437F-9EC1-74C2474EBCCA}">
      <dgm:prSet/>
      <dgm:spPr/>
      <dgm:t>
        <a:bodyPr/>
        <a:lstStyle/>
        <a:p>
          <a:endParaRPr lang="it-IT"/>
        </a:p>
      </dgm:t>
    </dgm:pt>
    <dgm:pt modelId="{F0FDF9CA-04E4-4E43-B59C-61FAE371D970}">
      <dgm:prSet phldrT="[Testo]" custT="1"/>
      <dgm:spPr/>
      <dgm:t>
        <a:bodyPr/>
        <a:lstStyle/>
        <a:p>
          <a:r>
            <a:rPr lang="it-IT" sz="2000" b="1" dirty="0" smtClean="0"/>
            <a:t>SAPERE LEGATO AI PROBLEMI COMPLESSI</a:t>
          </a:r>
          <a:endParaRPr lang="it-IT" sz="2000" b="1" dirty="0"/>
        </a:p>
      </dgm:t>
    </dgm:pt>
    <dgm:pt modelId="{90372070-B0E7-4CF9-AE4C-CB4A22F6570A}" type="parTrans" cxnId="{57A17574-6200-4623-97BF-03ADEEF9A6AB}">
      <dgm:prSet/>
      <dgm:spPr/>
      <dgm:t>
        <a:bodyPr/>
        <a:lstStyle/>
        <a:p>
          <a:endParaRPr lang="it-IT"/>
        </a:p>
      </dgm:t>
    </dgm:pt>
    <dgm:pt modelId="{21908D1B-5883-4013-A00A-B8C12500C706}" type="sibTrans" cxnId="{57A17574-6200-4623-97BF-03ADEEF9A6AB}">
      <dgm:prSet/>
      <dgm:spPr/>
      <dgm:t>
        <a:bodyPr/>
        <a:lstStyle/>
        <a:p>
          <a:endParaRPr lang="it-IT"/>
        </a:p>
      </dgm:t>
    </dgm:pt>
    <dgm:pt modelId="{D6D8D995-0327-4DC9-9EA3-84C674C7742E}">
      <dgm:prSet phldrT="[Testo]" custT="1"/>
      <dgm:spPr/>
      <dgm:t>
        <a:bodyPr/>
        <a:lstStyle/>
        <a:p>
          <a:r>
            <a:rPr lang="it-IT" sz="2000" b="1" dirty="0" smtClean="0"/>
            <a:t>SAPERE COME CAPACITÀ DI RIFLESSIONE METACOGNITIVA</a:t>
          </a:r>
          <a:endParaRPr lang="it-IT" sz="2000" b="1" dirty="0"/>
        </a:p>
      </dgm:t>
    </dgm:pt>
    <dgm:pt modelId="{692C38AE-2570-47EB-B0D9-992BAF9E6F8E}" type="parTrans" cxnId="{EA492958-BC34-49F2-9A1A-270485D01D9D}">
      <dgm:prSet/>
      <dgm:spPr/>
      <dgm:t>
        <a:bodyPr/>
        <a:lstStyle/>
        <a:p>
          <a:endParaRPr lang="it-IT"/>
        </a:p>
      </dgm:t>
    </dgm:pt>
    <dgm:pt modelId="{7D5476D2-2BD6-46FE-8985-9142DFFE05B0}" type="sibTrans" cxnId="{EA492958-BC34-49F2-9A1A-270485D01D9D}">
      <dgm:prSet/>
      <dgm:spPr/>
      <dgm:t>
        <a:bodyPr/>
        <a:lstStyle/>
        <a:p>
          <a:endParaRPr lang="it-IT"/>
        </a:p>
      </dgm:t>
    </dgm:pt>
    <dgm:pt modelId="{0E732261-3130-4F99-8EC3-7BFB568D9C8D}">
      <dgm:prSet phldrT="[Testo]" custT="1"/>
      <dgm:spPr/>
      <dgm:t>
        <a:bodyPr/>
        <a:lstStyle/>
        <a:p>
          <a:r>
            <a:rPr lang="it-IT" sz="2000" b="1" dirty="0" smtClean="0"/>
            <a:t>SAPERE COME CAPACITÀ DI COMUNICARE E COLLABORARE</a:t>
          </a:r>
          <a:endParaRPr lang="it-IT" sz="2000" b="1" dirty="0"/>
        </a:p>
      </dgm:t>
    </dgm:pt>
    <dgm:pt modelId="{34F0BC14-A8B1-4306-A122-F6627F65F878}" type="parTrans" cxnId="{53AE7A92-1BA2-457A-9E9E-2C794C45450C}">
      <dgm:prSet/>
      <dgm:spPr/>
      <dgm:t>
        <a:bodyPr/>
        <a:lstStyle/>
        <a:p>
          <a:endParaRPr lang="it-IT"/>
        </a:p>
      </dgm:t>
    </dgm:pt>
    <dgm:pt modelId="{17E032AD-9CA2-4766-A09E-78C212CD203A}" type="sibTrans" cxnId="{53AE7A92-1BA2-457A-9E9E-2C794C45450C}">
      <dgm:prSet/>
      <dgm:spPr/>
      <dgm:t>
        <a:bodyPr/>
        <a:lstStyle/>
        <a:p>
          <a:endParaRPr lang="it-IT"/>
        </a:p>
      </dgm:t>
    </dgm:pt>
    <dgm:pt modelId="{3F37BB41-CD50-4786-B175-37DF6B909E85}">
      <dgm:prSet phldrT="[Testo]"/>
      <dgm:spPr/>
      <dgm:t>
        <a:bodyPr/>
        <a:lstStyle/>
        <a:p>
          <a:r>
            <a:rPr lang="it-IT" b="1" dirty="0" smtClean="0"/>
            <a:t>SAPERE CHE LEGA CONOSCENZE E COMPORTAMENTI</a:t>
          </a:r>
          <a:endParaRPr lang="it-IT" b="1" dirty="0"/>
        </a:p>
      </dgm:t>
    </dgm:pt>
    <dgm:pt modelId="{4E4FA332-EF33-462D-96DF-5119E7263B93}" type="parTrans" cxnId="{F53B1031-9CCE-4A94-A632-7853776E2332}">
      <dgm:prSet/>
      <dgm:spPr/>
      <dgm:t>
        <a:bodyPr/>
        <a:lstStyle/>
        <a:p>
          <a:endParaRPr lang="it-IT"/>
        </a:p>
      </dgm:t>
    </dgm:pt>
    <dgm:pt modelId="{EEB9FB0E-D38B-4612-90C1-800C27CB4950}" type="sibTrans" cxnId="{F53B1031-9CCE-4A94-A632-7853776E2332}">
      <dgm:prSet/>
      <dgm:spPr/>
      <dgm:t>
        <a:bodyPr/>
        <a:lstStyle/>
        <a:p>
          <a:endParaRPr lang="it-IT"/>
        </a:p>
      </dgm:t>
    </dgm:pt>
    <dgm:pt modelId="{0D3B814E-2263-4DAD-AEAA-27077E096213}" type="pres">
      <dgm:prSet presAssocID="{59DEBF4B-0601-4CA7-8550-8FBFABAEC2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BAC2C5A-9083-4A5B-AA1E-F3914F0FDF2A}" type="pres">
      <dgm:prSet presAssocID="{EB31C8E4-0004-445B-AA61-22D3CEAA6947}" presName="parentLin" presStyleCnt="0"/>
      <dgm:spPr/>
    </dgm:pt>
    <dgm:pt modelId="{81918B6F-E3C6-45D7-9DB3-57D6D51A708C}" type="pres">
      <dgm:prSet presAssocID="{EB31C8E4-0004-445B-AA61-22D3CEAA6947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5A1B2372-20A8-40A2-8A91-F276086C76EC}" type="pres">
      <dgm:prSet presAssocID="{EB31C8E4-0004-445B-AA61-22D3CEAA6947}" presName="parentText" presStyleLbl="node1" presStyleIdx="0" presStyleCnt="5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961580-3508-42B4-A0CE-C60F40DA673C}" type="pres">
      <dgm:prSet presAssocID="{EB31C8E4-0004-445B-AA61-22D3CEAA6947}" presName="negativeSpace" presStyleCnt="0"/>
      <dgm:spPr/>
    </dgm:pt>
    <dgm:pt modelId="{1A20A986-5E56-4350-ACE8-2D5E5B67C5EB}" type="pres">
      <dgm:prSet presAssocID="{EB31C8E4-0004-445B-AA61-22D3CEAA6947}" presName="childText" presStyleLbl="conFgAcc1" presStyleIdx="0" presStyleCnt="5">
        <dgm:presLayoutVars>
          <dgm:bulletEnabled val="1"/>
        </dgm:presLayoutVars>
      </dgm:prSet>
      <dgm:spPr/>
    </dgm:pt>
    <dgm:pt modelId="{58FFA0FE-38CB-4198-9B0F-F5982B42F610}" type="pres">
      <dgm:prSet presAssocID="{ABA1A4B1-02F7-4440-B323-2701E30D3846}" presName="spaceBetweenRectangles" presStyleCnt="0"/>
      <dgm:spPr/>
    </dgm:pt>
    <dgm:pt modelId="{E20A20C3-A094-465D-9787-1E851EC55DF6}" type="pres">
      <dgm:prSet presAssocID="{F0FDF9CA-04E4-4E43-B59C-61FAE371D970}" presName="parentLin" presStyleCnt="0"/>
      <dgm:spPr/>
    </dgm:pt>
    <dgm:pt modelId="{422C4F5D-4B74-4C47-819F-4B45D5E84694}" type="pres">
      <dgm:prSet presAssocID="{F0FDF9CA-04E4-4E43-B59C-61FAE371D970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58A5ABC1-9374-49EF-99B6-19052482569D}" type="pres">
      <dgm:prSet presAssocID="{F0FDF9CA-04E4-4E43-B59C-61FAE371D970}" presName="parentText" presStyleLbl="node1" presStyleIdx="1" presStyleCnt="5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CD91DF-3255-4194-8540-3768E5C843D2}" type="pres">
      <dgm:prSet presAssocID="{F0FDF9CA-04E4-4E43-B59C-61FAE371D970}" presName="negativeSpace" presStyleCnt="0"/>
      <dgm:spPr/>
    </dgm:pt>
    <dgm:pt modelId="{CD6D07F0-F91B-49E1-A7CA-BAE596A14DB3}" type="pres">
      <dgm:prSet presAssocID="{F0FDF9CA-04E4-4E43-B59C-61FAE371D970}" presName="childText" presStyleLbl="conFgAcc1" presStyleIdx="1" presStyleCnt="5">
        <dgm:presLayoutVars>
          <dgm:bulletEnabled val="1"/>
        </dgm:presLayoutVars>
      </dgm:prSet>
      <dgm:spPr/>
    </dgm:pt>
    <dgm:pt modelId="{97CADD41-D6E2-4D0E-9DEB-B70FA11529A7}" type="pres">
      <dgm:prSet presAssocID="{21908D1B-5883-4013-A00A-B8C12500C706}" presName="spaceBetweenRectangles" presStyleCnt="0"/>
      <dgm:spPr/>
    </dgm:pt>
    <dgm:pt modelId="{CC52BE44-AFC1-4136-9247-C5E27834B913}" type="pres">
      <dgm:prSet presAssocID="{D6D8D995-0327-4DC9-9EA3-84C674C7742E}" presName="parentLin" presStyleCnt="0"/>
      <dgm:spPr/>
    </dgm:pt>
    <dgm:pt modelId="{C8F57A68-BB52-4786-B2FB-08BD15FDC351}" type="pres">
      <dgm:prSet presAssocID="{D6D8D995-0327-4DC9-9EA3-84C674C7742E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53D44939-1CBA-4EA0-86A3-5B7BE199CB80}" type="pres">
      <dgm:prSet presAssocID="{D6D8D995-0327-4DC9-9EA3-84C674C7742E}" presName="parentText" presStyleLbl="node1" presStyleIdx="2" presStyleCnt="5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38A3B5-AF49-4FB7-802F-B4EA1DD1D46C}" type="pres">
      <dgm:prSet presAssocID="{D6D8D995-0327-4DC9-9EA3-84C674C7742E}" presName="negativeSpace" presStyleCnt="0"/>
      <dgm:spPr/>
    </dgm:pt>
    <dgm:pt modelId="{4AACF0DE-1C45-4DFE-BC5C-881F74AB73F5}" type="pres">
      <dgm:prSet presAssocID="{D6D8D995-0327-4DC9-9EA3-84C674C7742E}" presName="childText" presStyleLbl="conFgAcc1" presStyleIdx="2" presStyleCnt="5">
        <dgm:presLayoutVars>
          <dgm:bulletEnabled val="1"/>
        </dgm:presLayoutVars>
      </dgm:prSet>
      <dgm:spPr/>
    </dgm:pt>
    <dgm:pt modelId="{A99D4736-D889-4B39-80AE-80326657A502}" type="pres">
      <dgm:prSet presAssocID="{7D5476D2-2BD6-46FE-8985-9142DFFE05B0}" presName="spaceBetweenRectangles" presStyleCnt="0"/>
      <dgm:spPr/>
    </dgm:pt>
    <dgm:pt modelId="{8FC67F75-CE76-4E86-A98D-6BA60A6A395E}" type="pres">
      <dgm:prSet presAssocID="{0E732261-3130-4F99-8EC3-7BFB568D9C8D}" presName="parentLin" presStyleCnt="0"/>
      <dgm:spPr/>
    </dgm:pt>
    <dgm:pt modelId="{8A706C47-6B3B-4205-8B53-5B6CDCDDECB6}" type="pres">
      <dgm:prSet presAssocID="{0E732261-3130-4F99-8EC3-7BFB568D9C8D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8E0D42E9-F78F-4879-900D-0409E1830DF1}" type="pres">
      <dgm:prSet presAssocID="{0E732261-3130-4F99-8EC3-7BFB568D9C8D}" presName="parentText" presStyleLbl="node1" presStyleIdx="3" presStyleCnt="5" custScaleX="11475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67A0DB-33E9-4392-8852-D922804BCF21}" type="pres">
      <dgm:prSet presAssocID="{0E732261-3130-4F99-8EC3-7BFB568D9C8D}" presName="negativeSpace" presStyleCnt="0"/>
      <dgm:spPr/>
    </dgm:pt>
    <dgm:pt modelId="{D6C22454-5BC0-407C-AE3E-A14D34866788}" type="pres">
      <dgm:prSet presAssocID="{0E732261-3130-4F99-8EC3-7BFB568D9C8D}" presName="childText" presStyleLbl="conFgAcc1" presStyleIdx="3" presStyleCnt="5">
        <dgm:presLayoutVars>
          <dgm:bulletEnabled val="1"/>
        </dgm:presLayoutVars>
      </dgm:prSet>
      <dgm:spPr/>
    </dgm:pt>
    <dgm:pt modelId="{83498967-08E5-4C5D-A126-940D6E1C933B}" type="pres">
      <dgm:prSet presAssocID="{17E032AD-9CA2-4766-A09E-78C212CD203A}" presName="spaceBetweenRectangles" presStyleCnt="0"/>
      <dgm:spPr/>
    </dgm:pt>
    <dgm:pt modelId="{B04B9D83-FD12-4824-8BB7-E03D867553CB}" type="pres">
      <dgm:prSet presAssocID="{3F37BB41-CD50-4786-B175-37DF6B909E85}" presName="parentLin" presStyleCnt="0"/>
      <dgm:spPr/>
    </dgm:pt>
    <dgm:pt modelId="{B8FCD6D7-2546-455A-8DE2-F6F89DAFE92C}" type="pres">
      <dgm:prSet presAssocID="{3F37BB41-CD50-4786-B175-37DF6B909E85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33642108-B5D2-49E6-9923-3B2290BD7B18}" type="pres">
      <dgm:prSet presAssocID="{3F37BB41-CD50-4786-B175-37DF6B909E85}" presName="parentText" presStyleLbl="node1" presStyleIdx="4" presStyleCnt="5" custScaleX="11416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3D59D9-62DF-4DC9-A9D5-67BAFCF403D8}" type="pres">
      <dgm:prSet presAssocID="{3F37BB41-CD50-4786-B175-37DF6B909E85}" presName="negativeSpace" presStyleCnt="0"/>
      <dgm:spPr/>
    </dgm:pt>
    <dgm:pt modelId="{136BBAC2-6458-4A17-A6DA-36B4A4446AA8}" type="pres">
      <dgm:prSet presAssocID="{3F37BB41-CD50-4786-B175-37DF6B909E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29C40B-D652-437F-9EC1-74C2474EBCCA}" srcId="{59DEBF4B-0601-4CA7-8550-8FBFABAEC244}" destId="{EB31C8E4-0004-445B-AA61-22D3CEAA6947}" srcOrd="0" destOrd="0" parTransId="{DD5BFB31-E5D7-4552-A2CE-783A199EB751}" sibTransId="{ABA1A4B1-02F7-4440-B323-2701E30D3846}"/>
    <dgm:cxn modelId="{F53B1031-9CCE-4A94-A632-7853776E2332}" srcId="{59DEBF4B-0601-4CA7-8550-8FBFABAEC244}" destId="{3F37BB41-CD50-4786-B175-37DF6B909E85}" srcOrd="4" destOrd="0" parTransId="{4E4FA332-EF33-462D-96DF-5119E7263B93}" sibTransId="{EEB9FB0E-D38B-4612-90C1-800C27CB4950}"/>
    <dgm:cxn modelId="{53AE7A92-1BA2-457A-9E9E-2C794C45450C}" srcId="{59DEBF4B-0601-4CA7-8550-8FBFABAEC244}" destId="{0E732261-3130-4F99-8EC3-7BFB568D9C8D}" srcOrd="3" destOrd="0" parTransId="{34F0BC14-A8B1-4306-A122-F6627F65F878}" sibTransId="{17E032AD-9CA2-4766-A09E-78C212CD203A}"/>
    <dgm:cxn modelId="{0EE7B8B1-6B58-48FB-9AC1-A102F63AEA76}" type="presOf" srcId="{EB31C8E4-0004-445B-AA61-22D3CEAA6947}" destId="{81918B6F-E3C6-45D7-9DB3-57D6D51A708C}" srcOrd="0" destOrd="0" presId="urn:microsoft.com/office/officeart/2005/8/layout/list1"/>
    <dgm:cxn modelId="{36153783-0767-4D51-B4E2-F1DAFB78CAAF}" type="presOf" srcId="{F0FDF9CA-04E4-4E43-B59C-61FAE371D970}" destId="{58A5ABC1-9374-49EF-99B6-19052482569D}" srcOrd="1" destOrd="0" presId="urn:microsoft.com/office/officeart/2005/8/layout/list1"/>
    <dgm:cxn modelId="{DA6DC172-E821-4260-A579-26A7CAEC6B34}" type="presOf" srcId="{3F37BB41-CD50-4786-B175-37DF6B909E85}" destId="{B8FCD6D7-2546-455A-8DE2-F6F89DAFE92C}" srcOrd="0" destOrd="0" presId="urn:microsoft.com/office/officeart/2005/8/layout/list1"/>
    <dgm:cxn modelId="{8F14B234-F74B-4D2B-833C-537594ED588E}" type="presOf" srcId="{59DEBF4B-0601-4CA7-8550-8FBFABAEC244}" destId="{0D3B814E-2263-4DAD-AEAA-27077E096213}" srcOrd="0" destOrd="0" presId="urn:microsoft.com/office/officeart/2005/8/layout/list1"/>
    <dgm:cxn modelId="{066F427A-A6AD-4A91-A946-BB736C7D81A3}" type="presOf" srcId="{3F37BB41-CD50-4786-B175-37DF6B909E85}" destId="{33642108-B5D2-49E6-9923-3B2290BD7B18}" srcOrd="1" destOrd="0" presId="urn:microsoft.com/office/officeart/2005/8/layout/list1"/>
    <dgm:cxn modelId="{EA492958-BC34-49F2-9A1A-270485D01D9D}" srcId="{59DEBF4B-0601-4CA7-8550-8FBFABAEC244}" destId="{D6D8D995-0327-4DC9-9EA3-84C674C7742E}" srcOrd="2" destOrd="0" parTransId="{692C38AE-2570-47EB-B0D9-992BAF9E6F8E}" sibTransId="{7D5476D2-2BD6-46FE-8985-9142DFFE05B0}"/>
    <dgm:cxn modelId="{E6C90F3F-496B-47EE-9F17-2B496D87ED81}" type="presOf" srcId="{D6D8D995-0327-4DC9-9EA3-84C674C7742E}" destId="{53D44939-1CBA-4EA0-86A3-5B7BE199CB80}" srcOrd="1" destOrd="0" presId="urn:microsoft.com/office/officeart/2005/8/layout/list1"/>
    <dgm:cxn modelId="{57A17574-6200-4623-97BF-03ADEEF9A6AB}" srcId="{59DEBF4B-0601-4CA7-8550-8FBFABAEC244}" destId="{F0FDF9CA-04E4-4E43-B59C-61FAE371D970}" srcOrd="1" destOrd="0" parTransId="{90372070-B0E7-4CF9-AE4C-CB4A22F6570A}" sibTransId="{21908D1B-5883-4013-A00A-B8C12500C706}"/>
    <dgm:cxn modelId="{4F3345D6-2865-4F2A-A1BD-774CACB1D570}" type="presOf" srcId="{0E732261-3130-4F99-8EC3-7BFB568D9C8D}" destId="{8E0D42E9-F78F-4879-900D-0409E1830DF1}" srcOrd="1" destOrd="0" presId="urn:microsoft.com/office/officeart/2005/8/layout/list1"/>
    <dgm:cxn modelId="{FC2AFDBD-3E07-48A8-A0A5-BBF3F1727AC2}" type="presOf" srcId="{0E732261-3130-4F99-8EC3-7BFB568D9C8D}" destId="{8A706C47-6B3B-4205-8B53-5B6CDCDDECB6}" srcOrd="0" destOrd="0" presId="urn:microsoft.com/office/officeart/2005/8/layout/list1"/>
    <dgm:cxn modelId="{C1FE2E65-9C20-40E8-8388-BAC85E7C319B}" type="presOf" srcId="{F0FDF9CA-04E4-4E43-B59C-61FAE371D970}" destId="{422C4F5D-4B74-4C47-819F-4B45D5E84694}" srcOrd="0" destOrd="0" presId="urn:microsoft.com/office/officeart/2005/8/layout/list1"/>
    <dgm:cxn modelId="{A1789351-2CFC-4392-B163-5A5399A1893C}" type="presOf" srcId="{EB31C8E4-0004-445B-AA61-22D3CEAA6947}" destId="{5A1B2372-20A8-40A2-8A91-F276086C76EC}" srcOrd="1" destOrd="0" presId="urn:microsoft.com/office/officeart/2005/8/layout/list1"/>
    <dgm:cxn modelId="{535E94B1-8722-4FC4-8A79-0D8FE3DE05C0}" type="presOf" srcId="{D6D8D995-0327-4DC9-9EA3-84C674C7742E}" destId="{C8F57A68-BB52-4786-B2FB-08BD15FDC351}" srcOrd="0" destOrd="0" presId="urn:microsoft.com/office/officeart/2005/8/layout/list1"/>
    <dgm:cxn modelId="{5F923D2F-51B2-4D87-8CF1-266C4CDEC00E}" type="presParOf" srcId="{0D3B814E-2263-4DAD-AEAA-27077E096213}" destId="{ABAC2C5A-9083-4A5B-AA1E-F3914F0FDF2A}" srcOrd="0" destOrd="0" presId="urn:microsoft.com/office/officeart/2005/8/layout/list1"/>
    <dgm:cxn modelId="{5E93B1D2-E40B-4242-9FA6-DAE8BBA46A14}" type="presParOf" srcId="{ABAC2C5A-9083-4A5B-AA1E-F3914F0FDF2A}" destId="{81918B6F-E3C6-45D7-9DB3-57D6D51A708C}" srcOrd="0" destOrd="0" presId="urn:microsoft.com/office/officeart/2005/8/layout/list1"/>
    <dgm:cxn modelId="{CC15779C-3DE5-4E18-95D1-EEF3B20B9358}" type="presParOf" srcId="{ABAC2C5A-9083-4A5B-AA1E-F3914F0FDF2A}" destId="{5A1B2372-20A8-40A2-8A91-F276086C76EC}" srcOrd="1" destOrd="0" presId="urn:microsoft.com/office/officeart/2005/8/layout/list1"/>
    <dgm:cxn modelId="{F97E7CEA-53AA-4D19-97BB-8D5A9A3AF07A}" type="presParOf" srcId="{0D3B814E-2263-4DAD-AEAA-27077E096213}" destId="{42961580-3508-42B4-A0CE-C60F40DA673C}" srcOrd="1" destOrd="0" presId="urn:microsoft.com/office/officeart/2005/8/layout/list1"/>
    <dgm:cxn modelId="{862A01B6-C31F-46A3-A1EA-9919B537F45E}" type="presParOf" srcId="{0D3B814E-2263-4DAD-AEAA-27077E096213}" destId="{1A20A986-5E56-4350-ACE8-2D5E5B67C5EB}" srcOrd="2" destOrd="0" presId="urn:microsoft.com/office/officeart/2005/8/layout/list1"/>
    <dgm:cxn modelId="{010A57BF-B5C4-49D9-89EF-6205837CF88F}" type="presParOf" srcId="{0D3B814E-2263-4DAD-AEAA-27077E096213}" destId="{58FFA0FE-38CB-4198-9B0F-F5982B42F610}" srcOrd="3" destOrd="0" presId="urn:microsoft.com/office/officeart/2005/8/layout/list1"/>
    <dgm:cxn modelId="{8DF4D916-0CE0-449C-8912-33097B72B5C7}" type="presParOf" srcId="{0D3B814E-2263-4DAD-AEAA-27077E096213}" destId="{E20A20C3-A094-465D-9787-1E851EC55DF6}" srcOrd="4" destOrd="0" presId="urn:microsoft.com/office/officeart/2005/8/layout/list1"/>
    <dgm:cxn modelId="{A93BF893-A739-4D29-9A05-1EC7AB8746F7}" type="presParOf" srcId="{E20A20C3-A094-465D-9787-1E851EC55DF6}" destId="{422C4F5D-4B74-4C47-819F-4B45D5E84694}" srcOrd="0" destOrd="0" presId="urn:microsoft.com/office/officeart/2005/8/layout/list1"/>
    <dgm:cxn modelId="{04A87EF0-36A7-467D-BEBB-DDDFED80156D}" type="presParOf" srcId="{E20A20C3-A094-465D-9787-1E851EC55DF6}" destId="{58A5ABC1-9374-49EF-99B6-19052482569D}" srcOrd="1" destOrd="0" presId="urn:microsoft.com/office/officeart/2005/8/layout/list1"/>
    <dgm:cxn modelId="{F497B277-1F50-4F45-AA43-C82DDD07BFE0}" type="presParOf" srcId="{0D3B814E-2263-4DAD-AEAA-27077E096213}" destId="{44CD91DF-3255-4194-8540-3768E5C843D2}" srcOrd="5" destOrd="0" presId="urn:microsoft.com/office/officeart/2005/8/layout/list1"/>
    <dgm:cxn modelId="{CDF255E2-6957-442C-903F-909688BD77EE}" type="presParOf" srcId="{0D3B814E-2263-4DAD-AEAA-27077E096213}" destId="{CD6D07F0-F91B-49E1-A7CA-BAE596A14DB3}" srcOrd="6" destOrd="0" presId="urn:microsoft.com/office/officeart/2005/8/layout/list1"/>
    <dgm:cxn modelId="{002C840E-6F5F-4A0E-98A2-6C651B1DE22E}" type="presParOf" srcId="{0D3B814E-2263-4DAD-AEAA-27077E096213}" destId="{97CADD41-D6E2-4D0E-9DEB-B70FA11529A7}" srcOrd="7" destOrd="0" presId="urn:microsoft.com/office/officeart/2005/8/layout/list1"/>
    <dgm:cxn modelId="{325EF797-D8E5-443D-BCF5-705D8A13306B}" type="presParOf" srcId="{0D3B814E-2263-4DAD-AEAA-27077E096213}" destId="{CC52BE44-AFC1-4136-9247-C5E27834B913}" srcOrd="8" destOrd="0" presId="urn:microsoft.com/office/officeart/2005/8/layout/list1"/>
    <dgm:cxn modelId="{987331F4-DB06-47C9-8637-273F77F06FAA}" type="presParOf" srcId="{CC52BE44-AFC1-4136-9247-C5E27834B913}" destId="{C8F57A68-BB52-4786-B2FB-08BD15FDC351}" srcOrd="0" destOrd="0" presId="urn:microsoft.com/office/officeart/2005/8/layout/list1"/>
    <dgm:cxn modelId="{CFA462DE-2309-4880-91B3-2F3A24D721E4}" type="presParOf" srcId="{CC52BE44-AFC1-4136-9247-C5E27834B913}" destId="{53D44939-1CBA-4EA0-86A3-5B7BE199CB80}" srcOrd="1" destOrd="0" presId="urn:microsoft.com/office/officeart/2005/8/layout/list1"/>
    <dgm:cxn modelId="{0E0942AB-CB08-4A96-AA93-52BE9FC17CC7}" type="presParOf" srcId="{0D3B814E-2263-4DAD-AEAA-27077E096213}" destId="{1938A3B5-AF49-4FB7-802F-B4EA1DD1D46C}" srcOrd="9" destOrd="0" presId="urn:microsoft.com/office/officeart/2005/8/layout/list1"/>
    <dgm:cxn modelId="{36E1E7D3-5071-451C-B598-73E71439C2EF}" type="presParOf" srcId="{0D3B814E-2263-4DAD-AEAA-27077E096213}" destId="{4AACF0DE-1C45-4DFE-BC5C-881F74AB73F5}" srcOrd="10" destOrd="0" presId="urn:microsoft.com/office/officeart/2005/8/layout/list1"/>
    <dgm:cxn modelId="{1327A506-91AC-40B9-B26B-460DAE8E6EA1}" type="presParOf" srcId="{0D3B814E-2263-4DAD-AEAA-27077E096213}" destId="{A99D4736-D889-4B39-80AE-80326657A502}" srcOrd="11" destOrd="0" presId="urn:microsoft.com/office/officeart/2005/8/layout/list1"/>
    <dgm:cxn modelId="{2714B064-5808-475D-B729-D026B0485BD4}" type="presParOf" srcId="{0D3B814E-2263-4DAD-AEAA-27077E096213}" destId="{8FC67F75-CE76-4E86-A98D-6BA60A6A395E}" srcOrd="12" destOrd="0" presId="urn:microsoft.com/office/officeart/2005/8/layout/list1"/>
    <dgm:cxn modelId="{4B451637-1E0F-4FA6-9EC8-AD92EBA6FDCA}" type="presParOf" srcId="{8FC67F75-CE76-4E86-A98D-6BA60A6A395E}" destId="{8A706C47-6B3B-4205-8B53-5B6CDCDDECB6}" srcOrd="0" destOrd="0" presId="urn:microsoft.com/office/officeart/2005/8/layout/list1"/>
    <dgm:cxn modelId="{90AE2AB8-E871-4345-AEE4-5A789AB8A772}" type="presParOf" srcId="{8FC67F75-CE76-4E86-A98D-6BA60A6A395E}" destId="{8E0D42E9-F78F-4879-900D-0409E1830DF1}" srcOrd="1" destOrd="0" presId="urn:microsoft.com/office/officeart/2005/8/layout/list1"/>
    <dgm:cxn modelId="{7261EF05-7E67-4D76-A9B5-9E52A7CDBF5F}" type="presParOf" srcId="{0D3B814E-2263-4DAD-AEAA-27077E096213}" destId="{1767A0DB-33E9-4392-8852-D922804BCF21}" srcOrd="13" destOrd="0" presId="urn:microsoft.com/office/officeart/2005/8/layout/list1"/>
    <dgm:cxn modelId="{FDF15290-50BD-42C6-BA85-D772C47D91C0}" type="presParOf" srcId="{0D3B814E-2263-4DAD-AEAA-27077E096213}" destId="{D6C22454-5BC0-407C-AE3E-A14D34866788}" srcOrd="14" destOrd="0" presId="urn:microsoft.com/office/officeart/2005/8/layout/list1"/>
    <dgm:cxn modelId="{7ECB4C55-CA04-40E6-B614-28B634024C50}" type="presParOf" srcId="{0D3B814E-2263-4DAD-AEAA-27077E096213}" destId="{83498967-08E5-4C5D-A126-940D6E1C933B}" srcOrd="15" destOrd="0" presId="urn:microsoft.com/office/officeart/2005/8/layout/list1"/>
    <dgm:cxn modelId="{FE5EC391-D220-47CA-979D-1A91CA5DF834}" type="presParOf" srcId="{0D3B814E-2263-4DAD-AEAA-27077E096213}" destId="{B04B9D83-FD12-4824-8BB7-E03D867553CB}" srcOrd="16" destOrd="0" presId="urn:microsoft.com/office/officeart/2005/8/layout/list1"/>
    <dgm:cxn modelId="{9974FFB8-BD01-4820-8927-805125CF7140}" type="presParOf" srcId="{B04B9D83-FD12-4824-8BB7-E03D867553CB}" destId="{B8FCD6D7-2546-455A-8DE2-F6F89DAFE92C}" srcOrd="0" destOrd="0" presId="urn:microsoft.com/office/officeart/2005/8/layout/list1"/>
    <dgm:cxn modelId="{544D1110-DFE6-45A3-B038-06AC557B4340}" type="presParOf" srcId="{B04B9D83-FD12-4824-8BB7-E03D867553CB}" destId="{33642108-B5D2-49E6-9923-3B2290BD7B18}" srcOrd="1" destOrd="0" presId="urn:microsoft.com/office/officeart/2005/8/layout/list1"/>
    <dgm:cxn modelId="{672A7208-5C1A-4940-B440-D1C0BCA24B8F}" type="presParOf" srcId="{0D3B814E-2263-4DAD-AEAA-27077E096213}" destId="{453D59D9-62DF-4DC9-A9D5-67BAFCF403D8}" srcOrd="17" destOrd="0" presId="urn:microsoft.com/office/officeart/2005/8/layout/list1"/>
    <dgm:cxn modelId="{95EC864A-A3EA-4D8E-AA59-8848B404E2FE}" type="presParOf" srcId="{0D3B814E-2263-4DAD-AEAA-27077E096213}" destId="{136BBAC2-6458-4A17-A6DA-36B4A4446A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5A8D2E-9481-41F1-A019-384E226C1126}" type="doc">
      <dgm:prSet loTypeId="urn:microsoft.com/office/officeart/2005/8/layout/pyramid2" loCatId="pyramid" qsTypeId="urn:microsoft.com/office/officeart/2005/8/quickstyle/3d2" qsCatId="3D" csTypeId="urn:microsoft.com/office/officeart/2005/8/colors/accent6_2" csCatId="accent6" phldr="1"/>
      <dgm:spPr/>
    </dgm:pt>
    <dgm:pt modelId="{657788D5-3EEA-4FB2-93F3-8CB04C6D15E0}">
      <dgm:prSet phldrT="[Testo]" custT="1"/>
      <dgm:spPr/>
      <dgm:t>
        <a:bodyPr/>
        <a:lstStyle/>
        <a:p>
          <a:r>
            <a:rPr lang="it-IT" sz="3200" b="1" dirty="0" smtClean="0">
              <a:solidFill>
                <a:srgbClr val="00B050"/>
              </a:solidFill>
            </a:rPr>
            <a:t>CURRICOLO VERTICALE </a:t>
          </a:r>
        </a:p>
        <a:p>
          <a:r>
            <a:rPr lang="it-IT" sz="3200" b="1" dirty="0" smtClean="0">
              <a:solidFill>
                <a:srgbClr val="00B050"/>
              </a:solidFill>
            </a:rPr>
            <a:t>PER COMPETENZE</a:t>
          </a:r>
          <a:endParaRPr lang="it-IT" sz="3200" b="1" dirty="0">
            <a:solidFill>
              <a:srgbClr val="00B050"/>
            </a:solidFill>
          </a:endParaRPr>
        </a:p>
      </dgm:t>
    </dgm:pt>
    <dgm:pt modelId="{6BFF0334-CE0D-4054-B10B-0E6D07792432}" type="parTrans" cxnId="{CE5D4B9C-9370-4EF2-9742-3DC0E692D7E7}">
      <dgm:prSet/>
      <dgm:spPr/>
      <dgm:t>
        <a:bodyPr/>
        <a:lstStyle/>
        <a:p>
          <a:endParaRPr lang="it-IT"/>
        </a:p>
      </dgm:t>
    </dgm:pt>
    <dgm:pt modelId="{65C538C0-685B-4E66-8767-FBA972AFC396}" type="sibTrans" cxnId="{CE5D4B9C-9370-4EF2-9742-3DC0E692D7E7}">
      <dgm:prSet/>
      <dgm:spPr/>
      <dgm:t>
        <a:bodyPr/>
        <a:lstStyle/>
        <a:p>
          <a:endParaRPr lang="it-IT"/>
        </a:p>
      </dgm:t>
    </dgm:pt>
    <dgm:pt modelId="{CA0680AE-C9CC-4FE2-966B-D89B6877E4D2}">
      <dgm:prSet phldrT="[Testo]" custT="1"/>
      <dgm:spPr/>
      <dgm:t>
        <a:bodyPr/>
        <a:lstStyle/>
        <a:p>
          <a:r>
            <a:rPr lang="it-IT" sz="32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DIDATTICA D’AULA</a:t>
          </a:r>
          <a:endParaRPr lang="it-IT" sz="32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9D1E9AF-9EE2-4D58-AD17-75CCAC9E9E5B}" type="parTrans" cxnId="{1113D488-7826-4078-9A11-8529B9C10B27}">
      <dgm:prSet/>
      <dgm:spPr/>
      <dgm:t>
        <a:bodyPr/>
        <a:lstStyle/>
        <a:p>
          <a:endParaRPr lang="it-IT"/>
        </a:p>
      </dgm:t>
    </dgm:pt>
    <dgm:pt modelId="{9EE5D124-DEF3-4C09-A0C1-5D507D138410}" type="sibTrans" cxnId="{1113D488-7826-4078-9A11-8529B9C10B27}">
      <dgm:prSet/>
      <dgm:spPr/>
      <dgm:t>
        <a:bodyPr/>
        <a:lstStyle/>
        <a:p>
          <a:endParaRPr lang="it-IT"/>
        </a:p>
      </dgm:t>
    </dgm:pt>
    <dgm:pt modelId="{A44A1F32-F16A-4C73-841A-4F5F501B6C4C}">
      <dgm:prSet phldrT="[Testo]" custT="1"/>
      <dgm:spPr/>
      <dgm:t>
        <a:bodyPr/>
        <a:lstStyle/>
        <a:p>
          <a:r>
            <a:rPr lang="it-IT" sz="3200" b="1" dirty="0" smtClean="0">
              <a:solidFill>
                <a:srgbClr val="009999"/>
              </a:solidFill>
            </a:rPr>
            <a:t>VERIFICA, VALUTAZIONE E CERTIFICAZIONE</a:t>
          </a:r>
          <a:endParaRPr lang="it-IT" sz="3200" b="1" dirty="0">
            <a:solidFill>
              <a:srgbClr val="009999"/>
            </a:solidFill>
          </a:endParaRPr>
        </a:p>
      </dgm:t>
    </dgm:pt>
    <dgm:pt modelId="{269AC69D-E37E-4B1A-8469-22D5CC7AEB46}" type="parTrans" cxnId="{CC3DD2F4-6754-4E74-869A-D4F19E22D215}">
      <dgm:prSet/>
      <dgm:spPr/>
      <dgm:t>
        <a:bodyPr/>
        <a:lstStyle/>
        <a:p>
          <a:endParaRPr lang="it-IT"/>
        </a:p>
      </dgm:t>
    </dgm:pt>
    <dgm:pt modelId="{DB40DBC5-774D-4F0E-823F-04236390126A}" type="sibTrans" cxnId="{CC3DD2F4-6754-4E74-869A-D4F19E22D215}">
      <dgm:prSet/>
      <dgm:spPr/>
      <dgm:t>
        <a:bodyPr/>
        <a:lstStyle/>
        <a:p>
          <a:endParaRPr lang="it-IT"/>
        </a:p>
      </dgm:t>
    </dgm:pt>
    <dgm:pt modelId="{A75670A2-BF47-4AE3-B1AD-D2DA26C24238}">
      <dgm:prSet phldrT="[Testo]" custT="1"/>
      <dgm:spPr/>
      <dgm:t>
        <a:bodyPr/>
        <a:lstStyle/>
        <a:p>
          <a:r>
            <a:rPr lang="it-IT" sz="3200" b="1" dirty="0" smtClean="0">
              <a:solidFill>
                <a:srgbClr val="CC3399"/>
              </a:solidFill>
            </a:rPr>
            <a:t>PROGETTAZIONE</a:t>
          </a:r>
          <a:endParaRPr lang="it-IT" sz="3200" b="1" dirty="0">
            <a:solidFill>
              <a:srgbClr val="CC3399"/>
            </a:solidFill>
          </a:endParaRPr>
        </a:p>
      </dgm:t>
    </dgm:pt>
    <dgm:pt modelId="{09199094-863A-40B7-B681-CAFAD622BFC1}" type="parTrans" cxnId="{2B396EBA-86F3-4CCD-A846-3D022E1040C7}">
      <dgm:prSet/>
      <dgm:spPr/>
      <dgm:t>
        <a:bodyPr/>
        <a:lstStyle/>
        <a:p>
          <a:endParaRPr lang="it-IT"/>
        </a:p>
      </dgm:t>
    </dgm:pt>
    <dgm:pt modelId="{CBE461C2-53A6-4125-B16A-58094C113108}" type="sibTrans" cxnId="{2B396EBA-86F3-4CCD-A846-3D022E1040C7}">
      <dgm:prSet/>
      <dgm:spPr/>
      <dgm:t>
        <a:bodyPr/>
        <a:lstStyle/>
        <a:p>
          <a:endParaRPr lang="it-IT"/>
        </a:p>
      </dgm:t>
    </dgm:pt>
    <dgm:pt modelId="{A4EE87E4-4E22-4CB7-A044-D9CFDEB91CF7}" type="pres">
      <dgm:prSet presAssocID="{AD5A8D2E-9481-41F1-A019-384E226C1126}" presName="compositeShape" presStyleCnt="0">
        <dgm:presLayoutVars>
          <dgm:dir/>
          <dgm:resizeHandles/>
        </dgm:presLayoutVars>
      </dgm:prSet>
      <dgm:spPr/>
    </dgm:pt>
    <dgm:pt modelId="{B79F32FF-19F9-42F1-AF19-540DA29D945E}" type="pres">
      <dgm:prSet presAssocID="{AD5A8D2E-9481-41F1-A019-384E226C1126}" presName="pyramid" presStyleLbl="node1" presStyleIdx="0" presStyleCnt="1" custLinFactNeighborX="346" custLinFactNeighborY="3359"/>
      <dgm:spPr/>
    </dgm:pt>
    <dgm:pt modelId="{4E490E64-9A34-4E18-8C4A-96CAFE48A6A4}" type="pres">
      <dgm:prSet presAssocID="{AD5A8D2E-9481-41F1-A019-384E226C1126}" presName="theList" presStyleCnt="0"/>
      <dgm:spPr/>
    </dgm:pt>
    <dgm:pt modelId="{7ABE7F33-2535-4FFD-B304-E7B6B803A627}" type="pres">
      <dgm:prSet presAssocID="{657788D5-3EEA-4FB2-93F3-8CB04C6D15E0}" presName="aNode" presStyleLbl="fgAcc1" presStyleIdx="0" presStyleCnt="4" custScaleX="138664" custScaleY="105811" custLinFactNeighborX="13351" custLinFactNeighborY="231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1D263-0E70-482E-8FF8-CA6EF38B8717}" type="pres">
      <dgm:prSet presAssocID="{657788D5-3EEA-4FB2-93F3-8CB04C6D15E0}" presName="aSpace" presStyleCnt="0"/>
      <dgm:spPr/>
    </dgm:pt>
    <dgm:pt modelId="{0FFBEFF1-B26E-4542-B031-8650B74F1A71}" type="pres">
      <dgm:prSet presAssocID="{A75670A2-BF47-4AE3-B1AD-D2DA26C24238}" presName="aNode" presStyleLbl="fgAcc1" presStyleIdx="1" presStyleCnt="4" custScaleX="140666" custLinFactNeighborX="14678" custLinFactNeighborY="-4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6C1979-D577-49D1-B1EC-BA20DE2D990D}" type="pres">
      <dgm:prSet presAssocID="{A75670A2-BF47-4AE3-B1AD-D2DA26C24238}" presName="aSpace" presStyleCnt="0"/>
      <dgm:spPr/>
    </dgm:pt>
    <dgm:pt modelId="{6A4168CA-6B59-4DD4-90A1-FAF07DEA3E4C}" type="pres">
      <dgm:prSet presAssocID="{CA0680AE-C9CC-4FE2-966B-D89B6877E4D2}" presName="aNode" presStyleLbl="fgAcc1" presStyleIdx="2" presStyleCnt="4" custScaleX="141580" custLinFactNeighborX="14806" custLinFactNeighborY="446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2CCFE0-A0AC-4039-BEC5-667014C4ABE9}" type="pres">
      <dgm:prSet presAssocID="{CA0680AE-C9CC-4FE2-966B-D89B6877E4D2}" presName="aSpace" presStyleCnt="0"/>
      <dgm:spPr/>
    </dgm:pt>
    <dgm:pt modelId="{A20B80E7-273E-4E20-885F-4EEA6C259571}" type="pres">
      <dgm:prSet presAssocID="{A44A1F32-F16A-4C73-841A-4F5F501B6C4C}" presName="aNode" presStyleLbl="fgAcc1" presStyleIdx="3" presStyleCnt="4" custScaleX="142762" custLinFactNeighborX="14024" custLinFactNeighborY="638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4D6824-F344-4CB0-BF63-17BD3348A6E3}" type="pres">
      <dgm:prSet presAssocID="{A44A1F32-F16A-4C73-841A-4F5F501B6C4C}" presName="aSpace" presStyleCnt="0"/>
      <dgm:spPr/>
    </dgm:pt>
  </dgm:ptLst>
  <dgm:cxnLst>
    <dgm:cxn modelId="{1113D488-7826-4078-9A11-8529B9C10B27}" srcId="{AD5A8D2E-9481-41F1-A019-384E226C1126}" destId="{CA0680AE-C9CC-4FE2-966B-D89B6877E4D2}" srcOrd="2" destOrd="0" parTransId="{29D1E9AF-9EE2-4D58-AD17-75CCAC9E9E5B}" sibTransId="{9EE5D124-DEF3-4C09-A0C1-5D507D138410}"/>
    <dgm:cxn modelId="{2B396EBA-86F3-4CCD-A846-3D022E1040C7}" srcId="{AD5A8D2E-9481-41F1-A019-384E226C1126}" destId="{A75670A2-BF47-4AE3-B1AD-D2DA26C24238}" srcOrd="1" destOrd="0" parTransId="{09199094-863A-40B7-B681-CAFAD622BFC1}" sibTransId="{CBE461C2-53A6-4125-B16A-58094C113108}"/>
    <dgm:cxn modelId="{5DB2A508-4A6A-4612-8219-697306AE76B1}" type="presOf" srcId="{CA0680AE-C9CC-4FE2-966B-D89B6877E4D2}" destId="{6A4168CA-6B59-4DD4-90A1-FAF07DEA3E4C}" srcOrd="0" destOrd="0" presId="urn:microsoft.com/office/officeart/2005/8/layout/pyramid2"/>
    <dgm:cxn modelId="{CC3DD2F4-6754-4E74-869A-D4F19E22D215}" srcId="{AD5A8D2E-9481-41F1-A019-384E226C1126}" destId="{A44A1F32-F16A-4C73-841A-4F5F501B6C4C}" srcOrd="3" destOrd="0" parTransId="{269AC69D-E37E-4B1A-8469-22D5CC7AEB46}" sibTransId="{DB40DBC5-774D-4F0E-823F-04236390126A}"/>
    <dgm:cxn modelId="{945D8EC3-55DB-4586-B144-1C0B06406114}" type="presOf" srcId="{A44A1F32-F16A-4C73-841A-4F5F501B6C4C}" destId="{A20B80E7-273E-4E20-885F-4EEA6C259571}" srcOrd="0" destOrd="0" presId="urn:microsoft.com/office/officeart/2005/8/layout/pyramid2"/>
    <dgm:cxn modelId="{04E53153-BDD6-4269-BE1A-BB502630C42B}" type="presOf" srcId="{A75670A2-BF47-4AE3-B1AD-D2DA26C24238}" destId="{0FFBEFF1-B26E-4542-B031-8650B74F1A71}" srcOrd="0" destOrd="0" presId="urn:microsoft.com/office/officeart/2005/8/layout/pyramid2"/>
    <dgm:cxn modelId="{9BC34E20-E449-4651-A28E-2D256328C41E}" type="presOf" srcId="{657788D5-3EEA-4FB2-93F3-8CB04C6D15E0}" destId="{7ABE7F33-2535-4FFD-B304-E7B6B803A627}" srcOrd="0" destOrd="0" presId="urn:microsoft.com/office/officeart/2005/8/layout/pyramid2"/>
    <dgm:cxn modelId="{CE5D4B9C-9370-4EF2-9742-3DC0E692D7E7}" srcId="{AD5A8D2E-9481-41F1-A019-384E226C1126}" destId="{657788D5-3EEA-4FB2-93F3-8CB04C6D15E0}" srcOrd="0" destOrd="0" parTransId="{6BFF0334-CE0D-4054-B10B-0E6D07792432}" sibTransId="{65C538C0-685B-4E66-8767-FBA972AFC396}"/>
    <dgm:cxn modelId="{207F95CC-346B-4C64-824B-87BA5D10BA5B}" type="presOf" srcId="{AD5A8D2E-9481-41F1-A019-384E226C1126}" destId="{A4EE87E4-4E22-4CB7-A044-D9CFDEB91CF7}" srcOrd="0" destOrd="0" presId="urn:microsoft.com/office/officeart/2005/8/layout/pyramid2"/>
    <dgm:cxn modelId="{AB497345-4A61-4B1E-ADF7-8A2A5D3B5B5C}" type="presParOf" srcId="{A4EE87E4-4E22-4CB7-A044-D9CFDEB91CF7}" destId="{B79F32FF-19F9-42F1-AF19-540DA29D945E}" srcOrd="0" destOrd="0" presId="urn:microsoft.com/office/officeart/2005/8/layout/pyramid2"/>
    <dgm:cxn modelId="{258A0565-911B-4373-B166-30946ABFAE62}" type="presParOf" srcId="{A4EE87E4-4E22-4CB7-A044-D9CFDEB91CF7}" destId="{4E490E64-9A34-4E18-8C4A-96CAFE48A6A4}" srcOrd="1" destOrd="0" presId="urn:microsoft.com/office/officeart/2005/8/layout/pyramid2"/>
    <dgm:cxn modelId="{79A2296B-69CE-488A-A833-281D4BD83FD9}" type="presParOf" srcId="{4E490E64-9A34-4E18-8C4A-96CAFE48A6A4}" destId="{7ABE7F33-2535-4FFD-B304-E7B6B803A627}" srcOrd="0" destOrd="0" presId="urn:microsoft.com/office/officeart/2005/8/layout/pyramid2"/>
    <dgm:cxn modelId="{B464CEAF-75C4-427D-913F-B521C19D329B}" type="presParOf" srcId="{4E490E64-9A34-4E18-8C4A-96CAFE48A6A4}" destId="{9CB1D263-0E70-482E-8FF8-CA6EF38B8717}" srcOrd="1" destOrd="0" presId="urn:microsoft.com/office/officeart/2005/8/layout/pyramid2"/>
    <dgm:cxn modelId="{7F6896D5-FEE9-4E55-A95A-97D89136FB96}" type="presParOf" srcId="{4E490E64-9A34-4E18-8C4A-96CAFE48A6A4}" destId="{0FFBEFF1-B26E-4542-B031-8650B74F1A71}" srcOrd="2" destOrd="0" presId="urn:microsoft.com/office/officeart/2005/8/layout/pyramid2"/>
    <dgm:cxn modelId="{5BC161F0-6742-47E8-8C5E-AAB27A6DBAD0}" type="presParOf" srcId="{4E490E64-9A34-4E18-8C4A-96CAFE48A6A4}" destId="{1C6C1979-D577-49D1-B1EC-BA20DE2D990D}" srcOrd="3" destOrd="0" presId="urn:microsoft.com/office/officeart/2005/8/layout/pyramid2"/>
    <dgm:cxn modelId="{81758775-2FD6-4A8E-95A4-41378B66CC02}" type="presParOf" srcId="{4E490E64-9A34-4E18-8C4A-96CAFE48A6A4}" destId="{6A4168CA-6B59-4DD4-90A1-FAF07DEA3E4C}" srcOrd="4" destOrd="0" presId="urn:microsoft.com/office/officeart/2005/8/layout/pyramid2"/>
    <dgm:cxn modelId="{854ED924-A196-4795-A923-83BB6622CF61}" type="presParOf" srcId="{4E490E64-9A34-4E18-8C4A-96CAFE48A6A4}" destId="{052CCFE0-A0AC-4039-BEC5-667014C4ABE9}" srcOrd="5" destOrd="0" presId="urn:microsoft.com/office/officeart/2005/8/layout/pyramid2"/>
    <dgm:cxn modelId="{6AEA160D-7172-42EB-B1AE-165E7AD2918E}" type="presParOf" srcId="{4E490E64-9A34-4E18-8C4A-96CAFE48A6A4}" destId="{A20B80E7-273E-4E20-885F-4EEA6C259571}" srcOrd="6" destOrd="0" presId="urn:microsoft.com/office/officeart/2005/8/layout/pyramid2"/>
    <dgm:cxn modelId="{ED55A635-9BC0-4D30-970B-8319EE39E074}" type="presParOf" srcId="{4E490E64-9A34-4E18-8C4A-96CAFE48A6A4}" destId="{364D6824-F344-4CB0-BF63-17BD3348A6E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49F6A2-CE2A-4A8B-9777-FF1370E86F5A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2F4ADA03-3213-447C-BD9C-15EBB63060A4}">
      <dgm:prSet phldrT="[Testo]"/>
      <dgm:spPr/>
      <dgm:t>
        <a:bodyPr/>
        <a:lstStyle/>
        <a:p>
          <a:r>
            <a:rPr lang="it-IT" dirty="0" smtClean="0"/>
            <a:t>CURRICOLO</a:t>
          </a:r>
          <a:endParaRPr lang="it-IT" dirty="0"/>
        </a:p>
      </dgm:t>
    </dgm:pt>
    <dgm:pt modelId="{CB6195F4-97E7-411D-A0A9-87B678DBA472}" type="parTrans" cxnId="{CECDD868-C7D1-447A-BA80-017C3C34C2B7}">
      <dgm:prSet/>
      <dgm:spPr/>
      <dgm:t>
        <a:bodyPr/>
        <a:lstStyle/>
        <a:p>
          <a:endParaRPr lang="it-IT"/>
        </a:p>
      </dgm:t>
    </dgm:pt>
    <dgm:pt modelId="{38201BDC-B0B5-4EC6-92B2-153639FECAA9}" type="sibTrans" cxnId="{CECDD868-C7D1-447A-BA80-017C3C34C2B7}">
      <dgm:prSet/>
      <dgm:spPr/>
      <dgm:t>
        <a:bodyPr/>
        <a:lstStyle/>
        <a:p>
          <a:endParaRPr lang="it-IT"/>
        </a:p>
      </dgm:t>
    </dgm:pt>
    <dgm:pt modelId="{0FD5DA2B-BAD0-45EB-8D2D-EDB2BA37DB97}">
      <dgm:prSet phldrT="[Testo]"/>
      <dgm:spPr/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è una </a:t>
          </a:r>
          <a:r>
            <a:rPr lang="it-IT" u="sng" dirty="0" smtClean="0">
              <a:effectLst>
                <a:outerShdw blurRad="38100" dist="38100" dir="2700000" algn="tl">
                  <a:srgbClr val="C0C0C0"/>
                </a:outerShdw>
              </a:effectLst>
            </a:rPr>
            <a:t>successione organizzata </a:t>
          </a:r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di esperienze, o passi, che conducono la studente da una </a:t>
          </a:r>
          <a:r>
            <a:rPr lang="it-IT" u="sng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condizione A</a:t>
          </a:r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 di mancanza o privazione rispetto a qualcosa, a una </a:t>
          </a:r>
          <a:r>
            <a:rPr lang="it-IT" u="sng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condizione B</a:t>
          </a:r>
          <a:r>
            <a:rPr lang="it-IT" dirty="0" smtClean="0">
              <a:solidFill>
                <a:srgbClr val="0000FF"/>
              </a:solidFill>
            </a:rPr>
            <a:t> </a:t>
          </a:r>
          <a:r>
            <a:rPr lang="it-IT" dirty="0" smtClean="0"/>
            <a:t>di superamento di queste mancanze.</a:t>
          </a:r>
          <a:endParaRPr lang="it-IT" dirty="0"/>
        </a:p>
      </dgm:t>
    </dgm:pt>
    <dgm:pt modelId="{EFB338C2-A2AE-41A2-9E85-0F18E82D338D}" type="parTrans" cxnId="{17E8DC5B-548B-47E8-9305-091805EDC5DB}">
      <dgm:prSet/>
      <dgm:spPr/>
      <dgm:t>
        <a:bodyPr/>
        <a:lstStyle/>
        <a:p>
          <a:endParaRPr lang="it-IT"/>
        </a:p>
      </dgm:t>
    </dgm:pt>
    <dgm:pt modelId="{6BDBC714-14F9-49CA-946A-0B9948F3A4ED}" type="sibTrans" cxnId="{17E8DC5B-548B-47E8-9305-091805EDC5DB}">
      <dgm:prSet/>
      <dgm:spPr/>
      <dgm:t>
        <a:bodyPr/>
        <a:lstStyle/>
        <a:p>
          <a:endParaRPr lang="it-IT"/>
        </a:p>
      </dgm:t>
    </dgm:pt>
    <dgm:pt modelId="{7A61D35B-72BC-474A-BA83-55D0CFCC8342}">
      <dgm:prSet phldrT="[Testo]"/>
      <dgm:spPr/>
      <dgm:t>
        <a:bodyPr/>
        <a:lstStyle/>
        <a:p>
          <a:r>
            <a:rPr lang="it-IT" dirty="0" smtClean="0"/>
            <a:t>CURRICOLO PER COMPETENZE</a:t>
          </a:r>
          <a:endParaRPr lang="it-IT" dirty="0"/>
        </a:p>
      </dgm:t>
    </dgm:pt>
    <dgm:pt modelId="{033EF6B6-F52D-4DA2-9FAB-8D2E46DCA321}" type="sibTrans" cxnId="{FE2D7EF4-7174-4DB0-996A-98D976338613}">
      <dgm:prSet/>
      <dgm:spPr/>
      <dgm:t>
        <a:bodyPr/>
        <a:lstStyle/>
        <a:p>
          <a:endParaRPr lang="it-IT"/>
        </a:p>
      </dgm:t>
    </dgm:pt>
    <dgm:pt modelId="{938569F5-4265-49F9-B4B3-A6D166A28B29}" type="parTrans" cxnId="{FE2D7EF4-7174-4DB0-996A-98D976338613}">
      <dgm:prSet/>
      <dgm:spPr/>
      <dgm:t>
        <a:bodyPr/>
        <a:lstStyle/>
        <a:p>
          <a:endParaRPr lang="it-IT"/>
        </a:p>
      </dgm:t>
    </dgm:pt>
    <dgm:pt modelId="{DF1E871A-BA3C-4338-8863-EBF636E2B97B}">
      <dgm:prSet/>
      <dgm:spPr/>
      <dgm:t>
        <a:bodyPr/>
        <a:lstStyle/>
        <a:p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è un </a:t>
          </a:r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percorso </a:t>
          </a:r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di apprendimento, che porta un </a:t>
          </a:r>
          <a:r>
            <a:rPr lang="it-IT" b="1" i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apprendista</a:t>
          </a:r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 </a:t>
          </a:r>
          <a:r>
            <a: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dalla </a:t>
          </a:r>
          <a:r>
            <a:rPr lang="it-IT" u="sng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condizion</a:t>
          </a:r>
          <a:r>
            <a: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e di </a:t>
          </a:r>
          <a:r>
            <a:rPr lang="it-IT" u="sng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incompetente/inesperto</a:t>
          </a:r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 a quella di </a:t>
          </a:r>
          <a:r>
            <a:rPr lang="it-IT" u="sng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competente/esperto</a:t>
          </a:r>
          <a:r>
            <a:rPr lang="it-IT" dirty="0" smtClean="0">
              <a:effectLst>
                <a:outerShdw blurRad="38100" dist="38100" dir="2700000" algn="tl">
                  <a:srgbClr val="C0C0C0"/>
                </a:outerShdw>
              </a:effectLst>
            </a:rPr>
            <a:t>, in un certo ambito di competenza.</a:t>
          </a:r>
          <a:endParaRPr lang="it-IT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AE207539-E98A-483C-83AE-61F8DE53794B}" type="sibTrans" cxnId="{1BB2DD30-807E-42A3-BA08-0786137A9878}">
      <dgm:prSet/>
      <dgm:spPr/>
      <dgm:t>
        <a:bodyPr/>
        <a:lstStyle/>
        <a:p>
          <a:endParaRPr lang="it-IT"/>
        </a:p>
      </dgm:t>
    </dgm:pt>
    <dgm:pt modelId="{A5C588CE-5412-405B-96AC-A2B2620A27EA}" type="parTrans" cxnId="{1BB2DD30-807E-42A3-BA08-0786137A9878}">
      <dgm:prSet/>
      <dgm:spPr/>
      <dgm:t>
        <a:bodyPr/>
        <a:lstStyle/>
        <a:p>
          <a:endParaRPr lang="it-IT"/>
        </a:p>
      </dgm:t>
    </dgm:pt>
    <dgm:pt modelId="{FD805238-8E65-4E30-A57B-4BC3D63013C9}" type="pres">
      <dgm:prSet presAssocID="{4949F6A2-CE2A-4A8B-9777-FF1370E86F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02BBE4-9ED5-495A-8DB0-E238A578519F}" type="pres">
      <dgm:prSet presAssocID="{2F4ADA03-3213-447C-BD9C-15EBB63060A4}" presName="linNode" presStyleCnt="0"/>
      <dgm:spPr/>
    </dgm:pt>
    <dgm:pt modelId="{9841781E-B7D0-456E-BAB4-580550B217CF}" type="pres">
      <dgm:prSet presAssocID="{2F4ADA03-3213-447C-BD9C-15EBB63060A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804E38-2435-4DF7-951E-EBB3CFE9F06C}" type="pres">
      <dgm:prSet presAssocID="{2F4ADA03-3213-447C-BD9C-15EBB63060A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452CCE-E94B-4EC6-9E0D-9D1591B38D8A}" type="pres">
      <dgm:prSet presAssocID="{38201BDC-B0B5-4EC6-92B2-153639FECAA9}" presName="sp" presStyleCnt="0"/>
      <dgm:spPr/>
    </dgm:pt>
    <dgm:pt modelId="{B23E0438-E934-4219-8D0C-47180A99F3F1}" type="pres">
      <dgm:prSet presAssocID="{7A61D35B-72BC-474A-BA83-55D0CFCC8342}" presName="linNode" presStyleCnt="0"/>
      <dgm:spPr/>
    </dgm:pt>
    <dgm:pt modelId="{7B2D2256-9B79-4AFD-861D-D91B2B1ED5A4}" type="pres">
      <dgm:prSet presAssocID="{7A61D35B-72BC-474A-BA83-55D0CFCC834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EF7F9C-4448-4DD6-B805-EBFEEA28F4D4}" type="pres">
      <dgm:prSet presAssocID="{7A61D35B-72BC-474A-BA83-55D0CFCC834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434848-D933-4142-95CD-6E41506D4FE0}" type="presOf" srcId="{DF1E871A-BA3C-4338-8863-EBF636E2B97B}" destId="{7DEF7F9C-4448-4DD6-B805-EBFEEA28F4D4}" srcOrd="0" destOrd="0" presId="urn:microsoft.com/office/officeart/2005/8/layout/vList5"/>
    <dgm:cxn modelId="{CECDD868-C7D1-447A-BA80-017C3C34C2B7}" srcId="{4949F6A2-CE2A-4A8B-9777-FF1370E86F5A}" destId="{2F4ADA03-3213-447C-BD9C-15EBB63060A4}" srcOrd="0" destOrd="0" parTransId="{CB6195F4-97E7-411D-A0A9-87B678DBA472}" sibTransId="{38201BDC-B0B5-4EC6-92B2-153639FECAA9}"/>
    <dgm:cxn modelId="{9D524858-BE06-4A61-9CD5-315E07226390}" type="presOf" srcId="{4949F6A2-CE2A-4A8B-9777-FF1370E86F5A}" destId="{FD805238-8E65-4E30-A57B-4BC3D63013C9}" srcOrd="0" destOrd="0" presId="urn:microsoft.com/office/officeart/2005/8/layout/vList5"/>
    <dgm:cxn modelId="{17E8DC5B-548B-47E8-9305-091805EDC5DB}" srcId="{2F4ADA03-3213-447C-BD9C-15EBB63060A4}" destId="{0FD5DA2B-BAD0-45EB-8D2D-EDB2BA37DB97}" srcOrd="0" destOrd="0" parTransId="{EFB338C2-A2AE-41A2-9E85-0F18E82D338D}" sibTransId="{6BDBC714-14F9-49CA-946A-0B9948F3A4ED}"/>
    <dgm:cxn modelId="{1BB2DD30-807E-42A3-BA08-0786137A9878}" srcId="{7A61D35B-72BC-474A-BA83-55D0CFCC8342}" destId="{DF1E871A-BA3C-4338-8863-EBF636E2B97B}" srcOrd="0" destOrd="0" parTransId="{A5C588CE-5412-405B-96AC-A2B2620A27EA}" sibTransId="{AE207539-E98A-483C-83AE-61F8DE53794B}"/>
    <dgm:cxn modelId="{53018451-119D-44FD-86D5-BE752AE7E124}" type="presOf" srcId="{0FD5DA2B-BAD0-45EB-8D2D-EDB2BA37DB97}" destId="{B5804E38-2435-4DF7-951E-EBB3CFE9F06C}" srcOrd="0" destOrd="0" presId="urn:microsoft.com/office/officeart/2005/8/layout/vList5"/>
    <dgm:cxn modelId="{21A869FA-DBB4-4B32-8280-A3222DD344B1}" type="presOf" srcId="{2F4ADA03-3213-447C-BD9C-15EBB63060A4}" destId="{9841781E-B7D0-456E-BAB4-580550B217CF}" srcOrd="0" destOrd="0" presId="urn:microsoft.com/office/officeart/2005/8/layout/vList5"/>
    <dgm:cxn modelId="{50BB8895-03F3-4F68-9C50-226F8E9D368F}" type="presOf" srcId="{7A61D35B-72BC-474A-BA83-55D0CFCC8342}" destId="{7B2D2256-9B79-4AFD-861D-D91B2B1ED5A4}" srcOrd="0" destOrd="0" presId="urn:microsoft.com/office/officeart/2005/8/layout/vList5"/>
    <dgm:cxn modelId="{FE2D7EF4-7174-4DB0-996A-98D976338613}" srcId="{4949F6A2-CE2A-4A8B-9777-FF1370E86F5A}" destId="{7A61D35B-72BC-474A-BA83-55D0CFCC8342}" srcOrd="1" destOrd="0" parTransId="{938569F5-4265-49F9-B4B3-A6D166A28B29}" sibTransId="{033EF6B6-F52D-4DA2-9FAB-8D2E46DCA321}"/>
    <dgm:cxn modelId="{8C7E6DE8-C548-4DE4-BDDF-FC172D99E4A7}" type="presParOf" srcId="{FD805238-8E65-4E30-A57B-4BC3D63013C9}" destId="{5A02BBE4-9ED5-495A-8DB0-E238A578519F}" srcOrd="0" destOrd="0" presId="urn:microsoft.com/office/officeart/2005/8/layout/vList5"/>
    <dgm:cxn modelId="{F4495873-84BA-46D7-AE0F-41A9A76BE76A}" type="presParOf" srcId="{5A02BBE4-9ED5-495A-8DB0-E238A578519F}" destId="{9841781E-B7D0-456E-BAB4-580550B217CF}" srcOrd="0" destOrd="0" presId="urn:microsoft.com/office/officeart/2005/8/layout/vList5"/>
    <dgm:cxn modelId="{CE8F97E7-3791-4DEE-B8C6-D18A4D4D8D2E}" type="presParOf" srcId="{5A02BBE4-9ED5-495A-8DB0-E238A578519F}" destId="{B5804E38-2435-4DF7-951E-EBB3CFE9F06C}" srcOrd="1" destOrd="0" presId="urn:microsoft.com/office/officeart/2005/8/layout/vList5"/>
    <dgm:cxn modelId="{AC1DC274-17C8-414F-8E3A-C839CA9C6212}" type="presParOf" srcId="{FD805238-8E65-4E30-A57B-4BC3D63013C9}" destId="{D8452CCE-E94B-4EC6-9E0D-9D1591B38D8A}" srcOrd="1" destOrd="0" presId="urn:microsoft.com/office/officeart/2005/8/layout/vList5"/>
    <dgm:cxn modelId="{F912FD82-D2EB-431B-B3E2-FF80E1F40372}" type="presParOf" srcId="{FD805238-8E65-4E30-A57B-4BC3D63013C9}" destId="{B23E0438-E934-4219-8D0C-47180A99F3F1}" srcOrd="2" destOrd="0" presId="urn:microsoft.com/office/officeart/2005/8/layout/vList5"/>
    <dgm:cxn modelId="{7DC49EA0-7564-4546-BAB7-C1490500FAAA}" type="presParOf" srcId="{B23E0438-E934-4219-8D0C-47180A99F3F1}" destId="{7B2D2256-9B79-4AFD-861D-D91B2B1ED5A4}" srcOrd="0" destOrd="0" presId="urn:microsoft.com/office/officeart/2005/8/layout/vList5"/>
    <dgm:cxn modelId="{B6DA159B-DB48-4F94-8397-4AC5C2E09603}" type="presParOf" srcId="{B23E0438-E934-4219-8D0C-47180A99F3F1}" destId="{7DEF7F9C-4448-4DD6-B805-EBFEEA28F4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6B15DA-00A0-449E-9F2F-B4F9A36B1CCD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4C19477-D8CA-4E64-AD30-63E0B2ADDC6B}">
      <dgm:prSet phldrT="[Testo]"/>
      <dgm:spPr/>
      <dgm:t>
        <a:bodyPr/>
        <a:lstStyle/>
        <a:p>
          <a:r>
            <a:rPr lang="it-IT" dirty="0" smtClean="0"/>
            <a:t>INDICATORI E </a:t>
          </a:r>
        </a:p>
        <a:p>
          <a:r>
            <a:rPr lang="it-IT" dirty="0" smtClean="0"/>
            <a:t>TRAGUARDI</a:t>
          </a:r>
          <a:endParaRPr lang="it-IT" dirty="0"/>
        </a:p>
      </dgm:t>
    </dgm:pt>
    <dgm:pt modelId="{7A3F1C49-FF90-4E1C-B839-5530FE381F8C}" type="parTrans" cxnId="{80545AF3-BC0A-40CE-BEC1-229B523015CD}">
      <dgm:prSet/>
      <dgm:spPr/>
      <dgm:t>
        <a:bodyPr/>
        <a:lstStyle/>
        <a:p>
          <a:endParaRPr lang="it-IT"/>
        </a:p>
      </dgm:t>
    </dgm:pt>
    <dgm:pt modelId="{8E1D7222-8DF8-40C0-89DD-549412A92820}" type="sibTrans" cxnId="{80545AF3-BC0A-40CE-BEC1-229B523015CD}">
      <dgm:prSet/>
      <dgm:spPr/>
      <dgm:t>
        <a:bodyPr/>
        <a:lstStyle/>
        <a:p>
          <a:endParaRPr lang="it-IT"/>
        </a:p>
      </dgm:t>
    </dgm:pt>
    <dgm:pt modelId="{4E8542ED-D2EB-46A0-8F57-928FABFCA05B}">
      <dgm:prSet phldrT="[Testo]"/>
      <dgm:spPr/>
      <dgm:t>
        <a:bodyPr/>
        <a:lstStyle/>
        <a:p>
          <a:r>
            <a:rPr lang="it-IT" b="1" dirty="0" smtClean="0">
              <a:solidFill>
                <a:srgbClr val="CC3399"/>
              </a:solidFill>
            </a:rPr>
            <a:t>PRESCRITTIVI</a:t>
          </a:r>
          <a:endParaRPr lang="it-IT" b="1" dirty="0">
            <a:solidFill>
              <a:srgbClr val="CC3399"/>
            </a:solidFill>
          </a:endParaRPr>
        </a:p>
      </dgm:t>
    </dgm:pt>
    <dgm:pt modelId="{06D4E0E2-08F9-439B-B6E4-66A5F27E0C08}" type="parTrans" cxnId="{86183715-A508-47C9-B2C8-0D1B24ACF48E}">
      <dgm:prSet/>
      <dgm:spPr/>
      <dgm:t>
        <a:bodyPr/>
        <a:lstStyle/>
        <a:p>
          <a:endParaRPr lang="it-IT"/>
        </a:p>
      </dgm:t>
    </dgm:pt>
    <dgm:pt modelId="{61262FAC-A249-4EA7-8FE5-D8A41C830245}" type="sibTrans" cxnId="{86183715-A508-47C9-B2C8-0D1B24ACF48E}">
      <dgm:prSet/>
      <dgm:spPr/>
      <dgm:t>
        <a:bodyPr/>
        <a:lstStyle/>
        <a:p>
          <a:endParaRPr lang="it-IT"/>
        </a:p>
      </dgm:t>
    </dgm:pt>
    <dgm:pt modelId="{38F56D79-B1CC-4435-91D2-94ED4B95B3F9}">
      <dgm:prSet phldrT="[Testo]"/>
      <dgm:spPr/>
      <dgm:t>
        <a:bodyPr/>
        <a:lstStyle/>
        <a:p>
          <a:r>
            <a:rPr lang="it-IT" dirty="0" smtClean="0"/>
            <a:t>PERCORSI</a:t>
          </a:r>
          <a:endParaRPr lang="it-IT" dirty="0"/>
        </a:p>
      </dgm:t>
    </dgm:pt>
    <dgm:pt modelId="{C6EE13DD-7D58-4080-BAE4-FF68BA6FB78F}" type="parTrans" cxnId="{0B2AE6FB-685C-4067-8221-B60D18DB58B8}">
      <dgm:prSet/>
      <dgm:spPr/>
      <dgm:t>
        <a:bodyPr/>
        <a:lstStyle/>
        <a:p>
          <a:endParaRPr lang="it-IT"/>
        </a:p>
      </dgm:t>
    </dgm:pt>
    <dgm:pt modelId="{328A18F8-C6E1-4FD6-B69E-238C6FC8D937}" type="sibTrans" cxnId="{0B2AE6FB-685C-4067-8221-B60D18DB58B8}">
      <dgm:prSet/>
      <dgm:spPr/>
      <dgm:t>
        <a:bodyPr/>
        <a:lstStyle/>
        <a:p>
          <a:endParaRPr lang="it-IT"/>
        </a:p>
      </dgm:t>
    </dgm:pt>
    <dgm:pt modelId="{2AFD67B4-BE19-45FE-8103-C6F81BEFF824}">
      <dgm:prSet phldrT="[Testo]"/>
      <dgm:spPr/>
      <dgm:t>
        <a:bodyPr/>
        <a:lstStyle/>
        <a:p>
          <a:r>
            <a:rPr lang="it-IT" b="1" dirty="0" smtClean="0">
              <a:solidFill>
                <a:srgbClr val="CC3399"/>
              </a:solidFill>
            </a:rPr>
            <a:t>SELEZIONATI DAI DOCENTI</a:t>
          </a:r>
          <a:endParaRPr lang="it-IT" b="1" dirty="0">
            <a:solidFill>
              <a:srgbClr val="CC3399"/>
            </a:solidFill>
          </a:endParaRPr>
        </a:p>
      </dgm:t>
    </dgm:pt>
    <dgm:pt modelId="{53E5BBA8-02D5-4404-A075-B5177F08D58A}" type="parTrans" cxnId="{CC5E251C-9E0D-4EB0-B014-51F710CB5AE6}">
      <dgm:prSet/>
      <dgm:spPr/>
      <dgm:t>
        <a:bodyPr/>
        <a:lstStyle/>
        <a:p>
          <a:endParaRPr lang="it-IT"/>
        </a:p>
      </dgm:t>
    </dgm:pt>
    <dgm:pt modelId="{532632E7-C619-4F36-A164-6A19AEB8EDF6}" type="sibTrans" cxnId="{CC5E251C-9E0D-4EB0-B014-51F710CB5AE6}">
      <dgm:prSet/>
      <dgm:spPr/>
      <dgm:t>
        <a:bodyPr/>
        <a:lstStyle/>
        <a:p>
          <a:endParaRPr lang="it-IT"/>
        </a:p>
      </dgm:t>
    </dgm:pt>
    <dgm:pt modelId="{B5D44248-7A36-4C63-ADDB-90DB1D94B405}" type="pres">
      <dgm:prSet presAssocID="{346B15DA-00A0-449E-9F2F-B4F9A36B1CC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831A507-8A4E-4C81-84CD-9FCB291183F6}" type="pres">
      <dgm:prSet presAssocID="{E4C19477-D8CA-4E64-AD30-63E0B2ADDC6B}" presName="horFlow" presStyleCnt="0"/>
      <dgm:spPr/>
    </dgm:pt>
    <dgm:pt modelId="{2CD2F1D7-6A67-4ACD-B1FB-4A91292CEA29}" type="pres">
      <dgm:prSet presAssocID="{E4C19477-D8CA-4E64-AD30-63E0B2ADDC6B}" presName="bigChev" presStyleLbl="node1" presStyleIdx="0" presStyleCnt="2"/>
      <dgm:spPr/>
      <dgm:t>
        <a:bodyPr/>
        <a:lstStyle/>
        <a:p>
          <a:endParaRPr lang="it-IT"/>
        </a:p>
      </dgm:t>
    </dgm:pt>
    <dgm:pt modelId="{0A3F7593-ABC1-4E6F-A1E2-3459B2DA254F}" type="pres">
      <dgm:prSet presAssocID="{06D4E0E2-08F9-439B-B6E4-66A5F27E0C08}" presName="parTrans" presStyleCnt="0"/>
      <dgm:spPr/>
    </dgm:pt>
    <dgm:pt modelId="{99F9420A-464B-4E02-9BF6-B023CED032FA}" type="pres">
      <dgm:prSet presAssocID="{4E8542ED-D2EB-46A0-8F57-928FABFCA05B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FCB0F2-5C40-477F-BA94-02FF9576D419}" type="pres">
      <dgm:prSet presAssocID="{E4C19477-D8CA-4E64-AD30-63E0B2ADDC6B}" presName="vSp" presStyleCnt="0"/>
      <dgm:spPr/>
    </dgm:pt>
    <dgm:pt modelId="{76BC74D0-398D-4DC6-BB81-286F6DDC498C}" type="pres">
      <dgm:prSet presAssocID="{38F56D79-B1CC-4435-91D2-94ED4B95B3F9}" presName="horFlow" presStyleCnt="0"/>
      <dgm:spPr/>
    </dgm:pt>
    <dgm:pt modelId="{CC448DB2-B94F-4A00-B952-4CED8142C980}" type="pres">
      <dgm:prSet presAssocID="{38F56D79-B1CC-4435-91D2-94ED4B95B3F9}" presName="bigChev" presStyleLbl="node1" presStyleIdx="1" presStyleCnt="2" custLinFactNeighborY="2161"/>
      <dgm:spPr/>
      <dgm:t>
        <a:bodyPr/>
        <a:lstStyle/>
        <a:p>
          <a:endParaRPr lang="it-IT"/>
        </a:p>
      </dgm:t>
    </dgm:pt>
    <dgm:pt modelId="{8F6A7638-C255-49D4-BB08-96E146CA86CD}" type="pres">
      <dgm:prSet presAssocID="{53E5BBA8-02D5-4404-A075-B5177F08D58A}" presName="parTrans" presStyleCnt="0"/>
      <dgm:spPr/>
    </dgm:pt>
    <dgm:pt modelId="{94517F0B-061B-44FB-96FC-5DA8C1D29FC5}" type="pres">
      <dgm:prSet presAssocID="{2AFD67B4-BE19-45FE-8103-C6F81BEFF824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B2AE6FB-685C-4067-8221-B60D18DB58B8}" srcId="{346B15DA-00A0-449E-9F2F-B4F9A36B1CCD}" destId="{38F56D79-B1CC-4435-91D2-94ED4B95B3F9}" srcOrd="1" destOrd="0" parTransId="{C6EE13DD-7D58-4080-BAE4-FF68BA6FB78F}" sibTransId="{328A18F8-C6E1-4FD6-B69E-238C6FC8D937}"/>
    <dgm:cxn modelId="{86183715-A508-47C9-B2C8-0D1B24ACF48E}" srcId="{E4C19477-D8CA-4E64-AD30-63E0B2ADDC6B}" destId="{4E8542ED-D2EB-46A0-8F57-928FABFCA05B}" srcOrd="0" destOrd="0" parTransId="{06D4E0E2-08F9-439B-B6E4-66A5F27E0C08}" sibTransId="{61262FAC-A249-4EA7-8FE5-D8A41C830245}"/>
    <dgm:cxn modelId="{5924707B-25A1-4AFB-AF5C-F853B55212BF}" type="presOf" srcId="{38F56D79-B1CC-4435-91D2-94ED4B95B3F9}" destId="{CC448DB2-B94F-4A00-B952-4CED8142C980}" srcOrd="0" destOrd="0" presId="urn:microsoft.com/office/officeart/2005/8/layout/lProcess3"/>
    <dgm:cxn modelId="{80545AF3-BC0A-40CE-BEC1-229B523015CD}" srcId="{346B15DA-00A0-449E-9F2F-B4F9A36B1CCD}" destId="{E4C19477-D8CA-4E64-AD30-63E0B2ADDC6B}" srcOrd="0" destOrd="0" parTransId="{7A3F1C49-FF90-4E1C-B839-5530FE381F8C}" sibTransId="{8E1D7222-8DF8-40C0-89DD-549412A92820}"/>
    <dgm:cxn modelId="{1BA833E2-3DD1-49FA-BF67-BA61B9A19294}" type="presOf" srcId="{346B15DA-00A0-449E-9F2F-B4F9A36B1CCD}" destId="{B5D44248-7A36-4C63-ADDB-90DB1D94B405}" srcOrd="0" destOrd="0" presId="urn:microsoft.com/office/officeart/2005/8/layout/lProcess3"/>
    <dgm:cxn modelId="{537EE2CD-8274-474B-9188-3054DF26AC9A}" type="presOf" srcId="{2AFD67B4-BE19-45FE-8103-C6F81BEFF824}" destId="{94517F0B-061B-44FB-96FC-5DA8C1D29FC5}" srcOrd="0" destOrd="0" presId="urn:microsoft.com/office/officeart/2005/8/layout/lProcess3"/>
    <dgm:cxn modelId="{25CD413D-F5F9-4E06-A071-9F878879E956}" type="presOf" srcId="{E4C19477-D8CA-4E64-AD30-63E0B2ADDC6B}" destId="{2CD2F1D7-6A67-4ACD-B1FB-4A91292CEA29}" srcOrd="0" destOrd="0" presId="urn:microsoft.com/office/officeart/2005/8/layout/lProcess3"/>
    <dgm:cxn modelId="{CC5E251C-9E0D-4EB0-B014-51F710CB5AE6}" srcId="{38F56D79-B1CC-4435-91D2-94ED4B95B3F9}" destId="{2AFD67B4-BE19-45FE-8103-C6F81BEFF824}" srcOrd="0" destOrd="0" parTransId="{53E5BBA8-02D5-4404-A075-B5177F08D58A}" sibTransId="{532632E7-C619-4F36-A164-6A19AEB8EDF6}"/>
    <dgm:cxn modelId="{9A2F47E8-7629-4CD1-B55E-7B53F58DCE8F}" type="presOf" srcId="{4E8542ED-D2EB-46A0-8F57-928FABFCA05B}" destId="{99F9420A-464B-4E02-9BF6-B023CED032FA}" srcOrd="0" destOrd="0" presId="urn:microsoft.com/office/officeart/2005/8/layout/lProcess3"/>
    <dgm:cxn modelId="{016FAD93-FE35-4DD2-BCB1-3F9A4114BFDB}" type="presParOf" srcId="{B5D44248-7A36-4C63-ADDB-90DB1D94B405}" destId="{9831A507-8A4E-4C81-84CD-9FCB291183F6}" srcOrd="0" destOrd="0" presId="urn:microsoft.com/office/officeart/2005/8/layout/lProcess3"/>
    <dgm:cxn modelId="{8A4D79D0-EDE5-4DB3-8940-062C119BFBA1}" type="presParOf" srcId="{9831A507-8A4E-4C81-84CD-9FCB291183F6}" destId="{2CD2F1D7-6A67-4ACD-B1FB-4A91292CEA29}" srcOrd="0" destOrd="0" presId="urn:microsoft.com/office/officeart/2005/8/layout/lProcess3"/>
    <dgm:cxn modelId="{1D69F3B2-1558-429B-8B44-854103DE4F8F}" type="presParOf" srcId="{9831A507-8A4E-4C81-84CD-9FCB291183F6}" destId="{0A3F7593-ABC1-4E6F-A1E2-3459B2DA254F}" srcOrd="1" destOrd="0" presId="urn:microsoft.com/office/officeart/2005/8/layout/lProcess3"/>
    <dgm:cxn modelId="{36427300-95BD-4FEC-A403-E6A024CEDE48}" type="presParOf" srcId="{9831A507-8A4E-4C81-84CD-9FCB291183F6}" destId="{99F9420A-464B-4E02-9BF6-B023CED032FA}" srcOrd="2" destOrd="0" presId="urn:microsoft.com/office/officeart/2005/8/layout/lProcess3"/>
    <dgm:cxn modelId="{461164FA-B073-439F-9386-235EECACF133}" type="presParOf" srcId="{B5D44248-7A36-4C63-ADDB-90DB1D94B405}" destId="{AFFCB0F2-5C40-477F-BA94-02FF9576D419}" srcOrd="1" destOrd="0" presId="urn:microsoft.com/office/officeart/2005/8/layout/lProcess3"/>
    <dgm:cxn modelId="{794DB205-5382-408E-82EF-4827181B8CF8}" type="presParOf" srcId="{B5D44248-7A36-4C63-ADDB-90DB1D94B405}" destId="{76BC74D0-398D-4DC6-BB81-286F6DDC498C}" srcOrd="2" destOrd="0" presId="urn:microsoft.com/office/officeart/2005/8/layout/lProcess3"/>
    <dgm:cxn modelId="{9B744626-2AD3-46F9-8682-DDBF2BAFA823}" type="presParOf" srcId="{76BC74D0-398D-4DC6-BB81-286F6DDC498C}" destId="{CC448DB2-B94F-4A00-B952-4CED8142C980}" srcOrd="0" destOrd="0" presId="urn:microsoft.com/office/officeart/2005/8/layout/lProcess3"/>
    <dgm:cxn modelId="{071E80D8-BD55-4711-9535-605CB642A4C0}" type="presParOf" srcId="{76BC74D0-398D-4DC6-BB81-286F6DDC498C}" destId="{8F6A7638-C255-49D4-BB08-96E146CA86CD}" srcOrd="1" destOrd="0" presId="urn:microsoft.com/office/officeart/2005/8/layout/lProcess3"/>
    <dgm:cxn modelId="{31359345-3906-463A-9B1B-98BF9671F874}" type="presParOf" srcId="{76BC74D0-398D-4DC6-BB81-286F6DDC498C}" destId="{94517F0B-061B-44FB-96FC-5DA8C1D29FC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2A0A75-B72F-4C68-B369-BEA1ACA50B0B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BE8E978-F5BE-4B9A-BB95-BC42A70A7293}">
      <dgm:prSet phldrT="[Testo]" custT="1"/>
      <dgm:spPr/>
      <dgm:t>
        <a:bodyPr/>
        <a:lstStyle/>
        <a:p>
          <a:r>
            <a:rPr lang="it-IT" sz="2000" b="1" u="none" dirty="0" smtClean="0">
              <a:solidFill>
                <a:schemeClr val="bg1"/>
              </a:solidFill>
            </a:rPr>
            <a:t>IMPLICA</a:t>
          </a:r>
          <a:endParaRPr lang="it-IT" sz="2000" b="1" u="none" dirty="0">
            <a:solidFill>
              <a:schemeClr val="bg1"/>
            </a:solidFill>
          </a:endParaRPr>
        </a:p>
      </dgm:t>
    </dgm:pt>
    <dgm:pt modelId="{2A656D02-7A1A-4D39-B1F5-1B3225A0CB06}" type="parTrans" cxnId="{E5E658A1-7AD5-4024-8A77-988C6958D5D8}">
      <dgm:prSet/>
      <dgm:spPr/>
      <dgm:t>
        <a:bodyPr/>
        <a:lstStyle/>
        <a:p>
          <a:endParaRPr lang="it-IT"/>
        </a:p>
      </dgm:t>
    </dgm:pt>
    <dgm:pt modelId="{C93A52E6-59FB-4396-8F38-DC36B41D28E9}" type="sibTrans" cxnId="{E5E658A1-7AD5-4024-8A77-988C6958D5D8}">
      <dgm:prSet/>
      <dgm:spPr/>
      <dgm:t>
        <a:bodyPr/>
        <a:lstStyle/>
        <a:p>
          <a:endParaRPr lang="it-IT"/>
        </a:p>
      </dgm:t>
    </dgm:pt>
    <dgm:pt modelId="{5EB4089A-CAF6-4406-ADBA-94C93721AB77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002060"/>
              </a:solidFill>
            </a:rPr>
            <a:t>SITUAZIONI PROBLEMA</a:t>
          </a:r>
          <a:endParaRPr lang="it-IT" sz="1800" b="1" dirty="0">
            <a:solidFill>
              <a:srgbClr val="002060"/>
            </a:solidFill>
          </a:endParaRPr>
        </a:p>
      </dgm:t>
    </dgm:pt>
    <dgm:pt modelId="{5E375730-CCCE-48D7-A036-0E817768897B}" type="parTrans" cxnId="{7042D06D-0794-48A5-BFDA-30E1BFF3856A}">
      <dgm:prSet/>
      <dgm:spPr/>
      <dgm:t>
        <a:bodyPr/>
        <a:lstStyle/>
        <a:p>
          <a:endParaRPr lang="it-IT"/>
        </a:p>
      </dgm:t>
    </dgm:pt>
    <dgm:pt modelId="{B9D7AFA0-C189-4646-958B-5B785AB91B21}" type="sibTrans" cxnId="{7042D06D-0794-48A5-BFDA-30E1BFF3856A}">
      <dgm:prSet/>
      <dgm:spPr/>
      <dgm:t>
        <a:bodyPr/>
        <a:lstStyle/>
        <a:p>
          <a:endParaRPr lang="it-IT"/>
        </a:p>
      </dgm:t>
    </dgm:pt>
    <dgm:pt modelId="{93CE41D4-4073-4FC5-8674-436F46F18379}">
      <dgm:prSet phldrT="[Testo]" custT="1"/>
      <dgm:spPr/>
      <dgm:t>
        <a:bodyPr/>
        <a:lstStyle/>
        <a:p>
          <a:r>
            <a:rPr lang="it-IT" sz="1800" b="1" dirty="0" smtClean="0">
              <a:solidFill>
                <a:srgbClr val="002060"/>
              </a:solidFill>
            </a:rPr>
            <a:t>CONTENUTI TRASVERSALI</a:t>
          </a:r>
          <a:endParaRPr lang="it-IT" sz="1800" b="1" dirty="0">
            <a:solidFill>
              <a:srgbClr val="002060"/>
            </a:solidFill>
          </a:endParaRPr>
        </a:p>
      </dgm:t>
    </dgm:pt>
    <dgm:pt modelId="{6DE9152B-8107-4DEA-9114-EC660CE73B68}" type="parTrans" cxnId="{0B16535F-E2AD-4F6E-94CF-15D01EA4A598}">
      <dgm:prSet/>
      <dgm:spPr/>
      <dgm:t>
        <a:bodyPr/>
        <a:lstStyle/>
        <a:p>
          <a:endParaRPr lang="it-IT"/>
        </a:p>
      </dgm:t>
    </dgm:pt>
    <dgm:pt modelId="{FF1B835A-C690-4F20-826B-85085C8F650B}" type="sibTrans" cxnId="{0B16535F-E2AD-4F6E-94CF-15D01EA4A598}">
      <dgm:prSet/>
      <dgm:spPr/>
      <dgm:t>
        <a:bodyPr/>
        <a:lstStyle/>
        <a:p>
          <a:endParaRPr lang="it-IT"/>
        </a:p>
      </dgm:t>
    </dgm:pt>
    <dgm:pt modelId="{7D4A3767-E31D-49AE-AE3E-70AB91DFD4A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002060"/>
              </a:solidFill>
            </a:rPr>
            <a:t>APPRENDIMENTO COOPERATIVO</a:t>
          </a:r>
          <a:endParaRPr lang="it-IT" sz="1600" b="1" dirty="0">
            <a:solidFill>
              <a:srgbClr val="002060"/>
            </a:solidFill>
          </a:endParaRPr>
        </a:p>
      </dgm:t>
    </dgm:pt>
    <dgm:pt modelId="{F46E4AF3-E8A6-499B-BBCF-9E72DBA9E041}" type="parTrans" cxnId="{63FD4BBB-AC4E-4AB9-A901-71BB36522177}">
      <dgm:prSet/>
      <dgm:spPr/>
      <dgm:t>
        <a:bodyPr/>
        <a:lstStyle/>
        <a:p>
          <a:endParaRPr lang="it-IT"/>
        </a:p>
      </dgm:t>
    </dgm:pt>
    <dgm:pt modelId="{FCC2AB03-54CD-4210-800F-0DE4D1295892}" type="sibTrans" cxnId="{63FD4BBB-AC4E-4AB9-A901-71BB36522177}">
      <dgm:prSet/>
      <dgm:spPr/>
      <dgm:t>
        <a:bodyPr/>
        <a:lstStyle/>
        <a:p>
          <a:endParaRPr lang="it-IT"/>
        </a:p>
      </dgm:t>
    </dgm:pt>
    <dgm:pt modelId="{CFCC95FC-2F3A-4482-8BE4-4D709960332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002060"/>
              </a:solidFill>
            </a:rPr>
            <a:t>DIDATTICA LABORATORIALE</a:t>
          </a:r>
          <a:endParaRPr lang="it-IT" sz="1600" b="1" dirty="0">
            <a:solidFill>
              <a:srgbClr val="002060"/>
            </a:solidFill>
          </a:endParaRPr>
        </a:p>
      </dgm:t>
    </dgm:pt>
    <dgm:pt modelId="{06FF9393-9A97-4B19-90B6-A3D425B4BFB0}" type="parTrans" cxnId="{CB7B4987-A143-40BF-94A8-48AA50B7DC04}">
      <dgm:prSet/>
      <dgm:spPr/>
      <dgm:t>
        <a:bodyPr/>
        <a:lstStyle/>
        <a:p>
          <a:endParaRPr lang="it-IT"/>
        </a:p>
      </dgm:t>
    </dgm:pt>
    <dgm:pt modelId="{3CBF72E6-3491-44A3-ACCA-94D662C7F111}" type="sibTrans" cxnId="{CB7B4987-A143-40BF-94A8-48AA50B7DC04}">
      <dgm:prSet/>
      <dgm:spPr/>
      <dgm:t>
        <a:bodyPr/>
        <a:lstStyle/>
        <a:p>
          <a:endParaRPr lang="it-IT"/>
        </a:p>
      </dgm:t>
    </dgm:pt>
    <dgm:pt modelId="{2A2C2A91-8BB9-404D-BC3B-CD7EF3A3B8B0}">
      <dgm:prSet phldrT="[Testo]" custT="1"/>
      <dgm:spPr/>
      <dgm:t>
        <a:bodyPr/>
        <a:lstStyle/>
        <a:p>
          <a:pPr>
            <a:spcAft>
              <a:spcPts val="0"/>
            </a:spcAft>
          </a:pPr>
          <a:r>
            <a:rPr lang="it-IT" sz="1600" b="1" dirty="0" smtClean="0">
              <a:solidFill>
                <a:srgbClr val="002060"/>
              </a:solidFill>
            </a:rPr>
            <a:t>CLASSE </a:t>
          </a:r>
        </a:p>
        <a:p>
          <a:pPr>
            <a:spcAft>
              <a:spcPts val="0"/>
            </a:spcAft>
          </a:pPr>
          <a:r>
            <a:rPr lang="it-IT" sz="1600" b="1" dirty="0" smtClean="0">
              <a:solidFill>
                <a:srgbClr val="002060"/>
              </a:solidFill>
            </a:rPr>
            <a:t>COMUNITÀ DI APPRENDIMENTO</a:t>
          </a:r>
          <a:endParaRPr lang="it-IT" sz="1600" b="1" dirty="0">
            <a:solidFill>
              <a:srgbClr val="002060"/>
            </a:solidFill>
          </a:endParaRPr>
        </a:p>
      </dgm:t>
    </dgm:pt>
    <dgm:pt modelId="{E0C01A7F-C870-4A13-B22A-4C3666649F05}" type="parTrans" cxnId="{E756762C-B699-48D3-A3C9-20CCBBDB82A4}">
      <dgm:prSet/>
      <dgm:spPr/>
      <dgm:t>
        <a:bodyPr/>
        <a:lstStyle/>
        <a:p>
          <a:endParaRPr lang="it-IT"/>
        </a:p>
      </dgm:t>
    </dgm:pt>
    <dgm:pt modelId="{6E175AF5-8C72-4532-A2E3-48141759E419}" type="sibTrans" cxnId="{E756762C-B699-48D3-A3C9-20CCBBDB82A4}">
      <dgm:prSet/>
      <dgm:spPr/>
      <dgm:t>
        <a:bodyPr/>
        <a:lstStyle/>
        <a:p>
          <a:endParaRPr lang="it-IT"/>
        </a:p>
      </dgm:t>
    </dgm:pt>
    <dgm:pt modelId="{55C73606-1190-4D1B-BC95-55439EE2DB9A}" type="pres">
      <dgm:prSet presAssocID="{DA2A0A75-B72F-4C68-B369-BEA1ACA50B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D0D188E-0DEC-4D45-A824-48CCFCAF9C92}" type="pres">
      <dgm:prSet presAssocID="{BBE8E978-F5BE-4B9A-BB95-BC42A70A7293}" presName="centerShape" presStyleLbl="node0" presStyleIdx="0" presStyleCnt="1"/>
      <dgm:spPr/>
      <dgm:t>
        <a:bodyPr/>
        <a:lstStyle/>
        <a:p>
          <a:endParaRPr lang="it-IT"/>
        </a:p>
      </dgm:t>
    </dgm:pt>
    <dgm:pt modelId="{64D2C3D7-2DBF-4091-AE59-E5E920570F94}" type="pres">
      <dgm:prSet presAssocID="{5E375730-CCCE-48D7-A036-0E817768897B}" presName="parTrans" presStyleLbl="sibTrans2D1" presStyleIdx="0" presStyleCnt="5"/>
      <dgm:spPr/>
      <dgm:t>
        <a:bodyPr/>
        <a:lstStyle/>
        <a:p>
          <a:endParaRPr lang="it-IT"/>
        </a:p>
      </dgm:t>
    </dgm:pt>
    <dgm:pt modelId="{95F2E103-BC91-4E5B-ACDF-7A2F75B120D4}" type="pres">
      <dgm:prSet presAssocID="{5E375730-CCCE-48D7-A036-0E817768897B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1D589148-93A8-468B-8D2D-5B0DFB617294}" type="pres">
      <dgm:prSet presAssocID="{5EB4089A-CAF6-4406-ADBA-94C93721AB77}" presName="node" presStyleLbl="node1" presStyleIdx="0" presStyleCnt="5" custScaleX="1254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A847BB-BCD2-4730-8579-7BD60773893F}" type="pres">
      <dgm:prSet presAssocID="{6DE9152B-8107-4DEA-9114-EC660CE73B68}" presName="parTrans" presStyleLbl="sibTrans2D1" presStyleIdx="1" presStyleCnt="5"/>
      <dgm:spPr/>
      <dgm:t>
        <a:bodyPr/>
        <a:lstStyle/>
        <a:p>
          <a:endParaRPr lang="it-IT"/>
        </a:p>
      </dgm:t>
    </dgm:pt>
    <dgm:pt modelId="{66522DB6-0F01-4F00-8C83-73FBDE8C1AB7}" type="pres">
      <dgm:prSet presAssocID="{6DE9152B-8107-4DEA-9114-EC660CE73B68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7BBCEBBE-B7B7-433F-9ABC-2C7687A1643F}" type="pres">
      <dgm:prSet presAssocID="{93CE41D4-4073-4FC5-8674-436F46F18379}" presName="node" presStyleLbl="node1" presStyleIdx="1" presStyleCnt="5" custScaleX="133202" custScaleY="113373" custRadScaleRad="108723" custRadScaleInc="47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0A191C-676C-4FEB-88EC-A3CBC186DC15}" type="pres">
      <dgm:prSet presAssocID="{F46E4AF3-E8A6-499B-BBCF-9E72DBA9E041}" presName="parTrans" presStyleLbl="sibTrans2D1" presStyleIdx="2" presStyleCnt="5"/>
      <dgm:spPr/>
      <dgm:t>
        <a:bodyPr/>
        <a:lstStyle/>
        <a:p>
          <a:endParaRPr lang="it-IT"/>
        </a:p>
      </dgm:t>
    </dgm:pt>
    <dgm:pt modelId="{582F8494-8164-49C7-BAF9-E70FD4EBF58D}" type="pres">
      <dgm:prSet presAssocID="{F46E4AF3-E8A6-499B-BBCF-9E72DBA9E041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20E08292-8584-4431-BBBC-A4FA911ED8C9}" type="pres">
      <dgm:prSet presAssocID="{7D4A3767-E31D-49AE-AE3E-70AB91DFD4A0}" presName="node" presStyleLbl="node1" presStyleIdx="2" presStyleCnt="5" custScaleX="148351" custScaleY="1035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F5E713-EED4-4CD0-B797-70EF4F41027D}" type="pres">
      <dgm:prSet presAssocID="{06FF9393-9A97-4B19-90B6-A3D425B4BFB0}" presName="parTrans" presStyleLbl="sibTrans2D1" presStyleIdx="3" presStyleCnt="5"/>
      <dgm:spPr/>
      <dgm:t>
        <a:bodyPr/>
        <a:lstStyle/>
        <a:p>
          <a:endParaRPr lang="it-IT"/>
        </a:p>
      </dgm:t>
    </dgm:pt>
    <dgm:pt modelId="{4EFD47C7-A6F1-4D5E-B799-8DC77CB21AD2}" type="pres">
      <dgm:prSet presAssocID="{06FF9393-9A97-4B19-90B6-A3D425B4BFB0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21307503-34EA-4112-A34B-2D8FB8BAA7E7}" type="pres">
      <dgm:prSet presAssocID="{CFCC95FC-2F3A-4482-8BE4-4D7099603320}" presName="node" presStyleLbl="node1" presStyleIdx="3" presStyleCnt="5" custScaleX="160082" custScaleY="1070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8522D4-DB3B-4651-BD3B-9E0CCA2A9B1D}" type="pres">
      <dgm:prSet presAssocID="{E0C01A7F-C870-4A13-B22A-4C3666649F05}" presName="parTrans" presStyleLbl="sibTrans2D1" presStyleIdx="4" presStyleCnt="5"/>
      <dgm:spPr/>
      <dgm:t>
        <a:bodyPr/>
        <a:lstStyle/>
        <a:p>
          <a:endParaRPr lang="it-IT"/>
        </a:p>
      </dgm:t>
    </dgm:pt>
    <dgm:pt modelId="{7B7F32DF-845D-4804-A5F9-3FC0B8690D1E}" type="pres">
      <dgm:prSet presAssocID="{E0C01A7F-C870-4A13-B22A-4C3666649F05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A2580D6A-C32A-4860-80CC-C679A21DD7BE}" type="pres">
      <dgm:prSet presAssocID="{2A2C2A91-8BB9-404D-BC3B-CD7EF3A3B8B0}" presName="node" presStyleLbl="node1" presStyleIdx="4" presStyleCnt="5" custScaleX="155305" custScaleY="84010" custRadScaleRad="126997" custRadScaleInc="63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4E801D3-DC06-4164-929D-029565923780}" type="presOf" srcId="{F46E4AF3-E8A6-499B-BBCF-9E72DBA9E041}" destId="{582F8494-8164-49C7-BAF9-E70FD4EBF58D}" srcOrd="1" destOrd="0" presId="urn:microsoft.com/office/officeart/2005/8/layout/radial5"/>
    <dgm:cxn modelId="{4E8DFA59-79A9-4FCD-A28E-CBB6E1281FB9}" type="presOf" srcId="{06FF9393-9A97-4B19-90B6-A3D425B4BFB0}" destId="{C4F5E713-EED4-4CD0-B797-70EF4F41027D}" srcOrd="0" destOrd="0" presId="urn:microsoft.com/office/officeart/2005/8/layout/radial5"/>
    <dgm:cxn modelId="{E56DF0F4-56EB-4A4D-8CE9-56FA19F73079}" type="presOf" srcId="{BBE8E978-F5BE-4B9A-BB95-BC42A70A7293}" destId="{8D0D188E-0DEC-4D45-A824-48CCFCAF9C92}" srcOrd="0" destOrd="0" presId="urn:microsoft.com/office/officeart/2005/8/layout/radial5"/>
    <dgm:cxn modelId="{C27675F5-B630-424D-9249-1AB6616B6190}" type="presOf" srcId="{7D4A3767-E31D-49AE-AE3E-70AB91DFD4A0}" destId="{20E08292-8584-4431-BBBC-A4FA911ED8C9}" srcOrd="0" destOrd="0" presId="urn:microsoft.com/office/officeart/2005/8/layout/radial5"/>
    <dgm:cxn modelId="{7042D06D-0794-48A5-BFDA-30E1BFF3856A}" srcId="{BBE8E978-F5BE-4B9A-BB95-BC42A70A7293}" destId="{5EB4089A-CAF6-4406-ADBA-94C93721AB77}" srcOrd="0" destOrd="0" parTransId="{5E375730-CCCE-48D7-A036-0E817768897B}" sibTransId="{B9D7AFA0-C189-4646-958B-5B785AB91B21}"/>
    <dgm:cxn modelId="{98634CA3-65ED-4C47-82A1-6132AFFE434A}" type="presOf" srcId="{6DE9152B-8107-4DEA-9114-EC660CE73B68}" destId="{06A847BB-BCD2-4730-8579-7BD60773893F}" srcOrd="0" destOrd="0" presId="urn:microsoft.com/office/officeart/2005/8/layout/radial5"/>
    <dgm:cxn modelId="{CAA899B9-16BA-49F1-9D2E-BAE6216CC967}" type="presOf" srcId="{5EB4089A-CAF6-4406-ADBA-94C93721AB77}" destId="{1D589148-93A8-468B-8D2D-5B0DFB617294}" srcOrd="0" destOrd="0" presId="urn:microsoft.com/office/officeart/2005/8/layout/radial5"/>
    <dgm:cxn modelId="{0B16535F-E2AD-4F6E-94CF-15D01EA4A598}" srcId="{BBE8E978-F5BE-4B9A-BB95-BC42A70A7293}" destId="{93CE41D4-4073-4FC5-8674-436F46F18379}" srcOrd="1" destOrd="0" parTransId="{6DE9152B-8107-4DEA-9114-EC660CE73B68}" sibTransId="{FF1B835A-C690-4F20-826B-85085C8F650B}"/>
    <dgm:cxn modelId="{CB7B4987-A143-40BF-94A8-48AA50B7DC04}" srcId="{BBE8E978-F5BE-4B9A-BB95-BC42A70A7293}" destId="{CFCC95FC-2F3A-4482-8BE4-4D7099603320}" srcOrd="3" destOrd="0" parTransId="{06FF9393-9A97-4B19-90B6-A3D425B4BFB0}" sibTransId="{3CBF72E6-3491-44A3-ACCA-94D662C7F111}"/>
    <dgm:cxn modelId="{E5E658A1-7AD5-4024-8A77-988C6958D5D8}" srcId="{DA2A0A75-B72F-4C68-B369-BEA1ACA50B0B}" destId="{BBE8E978-F5BE-4B9A-BB95-BC42A70A7293}" srcOrd="0" destOrd="0" parTransId="{2A656D02-7A1A-4D39-B1F5-1B3225A0CB06}" sibTransId="{C93A52E6-59FB-4396-8F38-DC36B41D28E9}"/>
    <dgm:cxn modelId="{049BDEB2-5E8B-46D2-BF03-19B35F34E1B5}" type="presOf" srcId="{5E375730-CCCE-48D7-A036-0E817768897B}" destId="{95F2E103-BC91-4E5B-ACDF-7A2F75B120D4}" srcOrd="1" destOrd="0" presId="urn:microsoft.com/office/officeart/2005/8/layout/radial5"/>
    <dgm:cxn modelId="{64DAD9D5-A9D5-4787-A6C4-F4AF5D65695B}" type="presOf" srcId="{E0C01A7F-C870-4A13-B22A-4C3666649F05}" destId="{7B7F32DF-845D-4804-A5F9-3FC0B8690D1E}" srcOrd="1" destOrd="0" presId="urn:microsoft.com/office/officeart/2005/8/layout/radial5"/>
    <dgm:cxn modelId="{E3F5FDCD-B92F-4C2A-8058-F54E87DD8B67}" type="presOf" srcId="{DA2A0A75-B72F-4C68-B369-BEA1ACA50B0B}" destId="{55C73606-1190-4D1B-BC95-55439EE2DB9A}" srcOrd="0" destOrd="0" presId="urn:microsoft.com/office/officeart/2005/8/layout/radial5"/>
    <dgm:cxn modelId="{E756762C-B699-48D3-A3C9-20CCBBDB82A4}" srcId="{BBE8E978-F5BE-4B9A-BB95-BC42A70A7293}" destId="{2A2C2A91-8BB9-404D-BC3B-CD7EF3A3B8B0}" srcOrd="4" destOrd="0" parTransId="{E0C01A7F-C870-4A13-B22A-4C3666649F05}" sibTransId="{6E175AF5-8C72-4532-A2E3-48141759E419}"/>
    <dgm:cxn modelId="{A1C1240C-8BBE-45C8-9CFB-999FBA8FD530}" type="presOf" srcId="{E0C01A7F-C870-4A13-B22A-4C3666649F05}" destId="{7B8522D4-DB3B-4651-BD3B-9E0CCA2A9B1D}" srcOrd="0" destOrd="0" presId="urn:microsoft.com/office/officeart/2005/8/layout/radial5"/>
    <dgm:cxn modelId="{AB1DC781-2181-483F-A1E2-6D2CDBE955C8}" type="presOf" srcId="{06FF9393-9A97-4B19-90B6-A3D425B4BFB0}" destId="{4EFD47C7-A6F1-4D5E-B799-8DC77CB21AD2}" srcOrd="1" destOrd="0" presId="urn:microsoft.com/office/officeart/2005/8/layout/radial5"/>
    <dgm:cxn modelId="{A1E532C6-6871-482B-BE18-C0D1CE4A5AEE}" type="presOf" srcId="{6DE9152B-8107-4DEA-9114-EC660CE73B68}" destId="{66522DB6-0F01-4F00-8C83-73FBDE8C1AB7}" srcOrd="1" destOrd="0" presId="urn:microsoft.com/office/officeart/2005/8/layout/radial5"/>
    <dgm:cxn modelId="{7AAA8D2F-530A-44E6-AD96-1998801D1A4E}" type="presOf" srcId="{F46E4AF3-E8A6-499B-BBCF-9E72DBA9E041}" destId="{FD0A191C-676C-4FEB-88EC-A3CBC186DC15}" srcOrd="0" destOrd="0" presId="urn:microsoft.com/office/officeart/2005/8/layout/radial5"/>
    <dgm:cxn modelId="{B04A71CD-A666-4676-BCCB-B714895ADFB1}" type="presOf" srcId="{93CE41D4-4073-4FC5-8674-436F46F18379}" destId="{7BBCEBBE-B7B7-433F-9ABC-2C7687A1643F}" srcOrd="0" destOrd="0" presId="urn:microsoft.com/office/officeart/2005/8/layout/radial5"/>
    <dgm:cxn modelId="{6B0F267F-FBEC-41F9-AFDE-60FDEF1A82A3}" type="presOf" srcId="{CFCC95FC-2F3A-4482-8BE4-4D7099603320}" destId="{21307503-34EA-4112-A34B-2D8FB8BAA7E7}" srcOrd="0" destOrd="0" presId="urn:microsoft.com/office/officeart/2005/8/layout/radial5"/>
    <dgm:cxn modelId="{E8658AA8-B31E-4824-A569-D3B5A9D8B9F5}" type="presOf" srcId="{5E375730-CCCE-48D7-A036-0E817768897B}" destId="{64D2C3D7-2DBF-4091-AE59-E5E920570F94}" srcOrd="0" destOrd="0" presId="urn:microsoft.com/office/officeart/2005/8/layout/radial5"/>
    <dgm:cxn modelId="{2AE4258B-162F-4A8C-BFFA-9F5E655DBCF0}" type="presOf" srcId="{2A2C2A91-8BB9-404D-BC3B-CD7EF3A3B8B0}" destId="{A2580D6A-C32A-4860-80CC-C679A21DD7BE}" srcOrd="0" destOrd="0" presId="urn:microsoft.com/office/officeart/2005/8/layout/radial5"/>
    <dgm:cxn modelId="{63FD4BBB-AC4E-4AB9-A901-71BB36522177}" srcId="{BBE8E978-F5BE-4B9A-BB95-BC42A70A7293}" destId="{7D4A3767-E31D-49AE-AE3E-70AB91DFD4A0}" srcOrd="2" destOrd="0" parTransId="{F46E4AF3-E8A6-499B-BBCF-9E72DBA9E041}" sibTransId="{FCC2AB03-54CD-4210-800F-0DE4D1295892}"/>
    <dgm:cxn modelId="{F36FF5F2-F1DA-42FC-9686-89619843ED9E}" type="presParOf" srcId="{55C73606-1190-4D1B-BC95-55439EE2DB9A}" destId="{8D0D188E-0DEC-4D45-A824-48CCFCAF9C92}" srcOrd="0" destOrd="0" presId="urn:microsoft.com/office/officeart/2005/8/layout/radial5"/>
    <dgm:cxn modelId="{6689509E-1752-408A-A8CD-CE434770A71F}" type="presParOf" srcId="{55C73606-1190-4D1B-BC95-55439EE2DB9A}" destId="{64D2C3D7-2DBF-4091-AE59-E5E920570F94}" srcOrd="1" destOrd="0" presId="urn:microsoft.com/office/officeart/2005/8/layout/radial5"/>
    <dgm:cxn modelId="{65F513E0-6A7E-4066-9624-39AA509B4223}" type="presParOf" srcId="{64D2C3D7-2DBF-4091-AE59-E5E920570F94}" destId="{95F2E103-BC91-4E5B-ACDF-7A2F75B120D4}" srcOrd="0" destOrd="0" presId="urn:microsoft.com/office/officeart/2005/8/layout/radial5"/>
    <dgm:cxn modelId="{7AB9A27B-12C0-40E4-B0D7-3CD8A05703FA}" type="presParOf" srcId="{55C73606-1190-4D1B-BC95-55439EE2DB9A}" destId="{1D589148-93A8-468B-8D2D-5B0DFB617294}" srcOrd="2" destOrd="0" presId="urn:microsoft.com/office/officeart/2005/8/layout/radial5"/>
    <dgm:cxn modelId="{8527826B-8D9A-4D56-A567-EFE0BC82A4FE}" type="presParOf" srcId="{55C73606-1190-4D1B-BC95-55439EE2DB9A}" destId="{06A847BB-BCD2-4730-8579-7BD60773893F}" srcOrd="3" destOrd="0" presId="urn:microsoft.com/office/officeart/2005/8/layout/radial5"/>
    <dgm:cxn modelId="{35BFD882-EE7A-4747-8BDD-1AC7958F1EC9}" type="presParOf" srcId="{06A847BB-BCD2-4730-8579-7BD60773893F}" destId="{66522DB6-0F01-4F00-8C83-73FBDE8C1AB7}" srcOrd="0" destOrd="0" presId="urn:microsoft.com/office/officeart/2005/8/layout/radial5"/>
    <dgm:cxn modelId="{035322C6-1975-448D-A51C-FE25848128A9}" type="presParOf" srcId="{55C73606-1190-4D1B-BC95-55439EE2DB9A}" destId="{7BBCEBBE-B7B7-433F-9ABC-2C7687A1643F}" srcOrd="4" destOrd="0" presId="urn:microsoft.com/office/officeart/2005/8/layout/radial5"/>
    <dgm:cxn modelId="{8DD7E66D-A145-4C2C-B22F-25A5705B57C4}" type="presParOf" srcId="{55C73606-1190-4D1B-BC95-55439EE2DB9A}" destId="{FD0A191C-676C-4FEB-88EC-A3CBC186DC15}" srcOrd="5" destOrd="0" presId="urn:microsoft.com/office/officeart/2005/8/layout/radial5"/>
    <dgm:cxn modelId="{E603F19A-C55E-46FA-AE98-7463DB30F814}" type="presParOf" srcId="{FD0A191C-676C-4FEB-88EC-A3CBC186DC15}" destId="{582F8494-8164-49C7-BAF9-E70FD4EBF58D}" srcOrd="0" destOrd="0" presId="urn:microsoft.com/office/officeart/2005/8/layout/radial5"/>
    <dgm:cxn modelId="{D20E3C3D-5C03-4E7A-9E99-CAA5CCFAC7D0}" type="presParOf" srcId="{55C73606-1190-4D1B-BC95-55439EE2DB9A}" destId="{20E08292-8584-4431-BBBC-A4FA911ED8C9}" srcOrd="6" destOrd="0" presId="urn:microsoft.com/office/officeart/2005/8/layout/radial5"/>
    <dgm:cxn modelId="{0397EB8A-E486-41DD-A889-BABF28E82B9D}" type="presParOf" srcId="{55C73606-1190-4D1B-BC95-55439EE2DB9A}" destId="{C4F5E713-EED4-4CD0-B797-70EF4F41027D}" srcOrd="7" destOrd="0" presId="urn:microsoft.com/office/officeart/2005/8/layout/radial5"/>
    <dgm:cxn modelId="{63E52CB8-EA6A-4A7D-8DF3-B8A8FB05BB78}" type="presParOf" srcId="{C4F5E713-EED4-4CD0-B797-70EF4F41027D}" destId="{4EFD47C7-A6F1-4D5E-B799-8DC77CB21AD2}" srcOrd="0" destOrd="0" presId="urn:microsoft.com/office/officeart/2005/8/layout/radial5"/>
    <dgm:cxn modelId="{330DA09C-1AB4-456F-BEA3-49DD59707CD3}" type="presParOf" srcId="{55C73606-1190-4D1B-BC95-55439EE2DB9A}" destId="{21307503-34EA-4112-A34B-2D8FB8BAA7E7}" srcOrd="8" destOrd="0" presId="urn:microsoft.com/office/officeart/2005/8/layout/radial5"/>
    <dgm:cxn modelId="{7EBD2AEB-5770-406D-A8EE-AC1B79083133}" type="presParOf" srcId="{55C73606-1190-4D1B-BC95-55439EE2DB9A}" destId="{7B8522D4-DB3B-4651-BD3B-9E0CCA2A9B1D}" srcOrd="9" destOrd="0" presId="urn:microsoft.com/office/officeart/2005/8/layout/radial5"/>
    <dgm:cxn modelId="{434744D3-BF95-4D27-BFFF-BBBCA699C226}" type="presParOf" srcId="{7B8522D4-DB3B-4651-BD3B-9E0CCA2A9B1D}" destId="{7B7F32DF-845D-4804-A5F9-3FC0B8690D1E}" srcOrd="0" destOrd="0" presId="urn:microsoft.com/office/officeart/2005/8/layout/radial5"/>
    <dgm:cxn modelId="{D1233A40-3AF6-4485-B42B-19262CB5E182}" type="presParOf" srcId="{55C73606-1190-4D1B-BC95-55439EE2DB9A}" destId="{A2580D6A-C32A-4860-80CC-C679A21DD7B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9B34-7444-46B4-9FCB-1DDCDAB76775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0311-2C9B-4C3F-87EA-A4BEDDE68D2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442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0311-2C9B-4C3F-87EA-A4BEDDE68D2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69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41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6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98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60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8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67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323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356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26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86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16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F63F-4682-480B-803C-43CEB024EF8C}" type="datetimeFigureOut">
              <a:rPr lang="it-IT" smtClean="0"/>
              <a:pPr/>
              <a:t>28/02/2017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7B19-E6CE-4436-931C-407186219CB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3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2736304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COMMISSIONE </a:t>
            </a:r>
            <a:b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COMPETENZE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5298" name="Picture 2" descr="Risultati immagini per lavori in corso diseg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645024"/>
            <a:ext cx="2016224" cy="277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979712" y="188640"/>
            <a:ext cx="5168810" cy="836712"/>
            <a:chOff x="3218471" y="2891934"/>
            <a:chExt cx="5168810" cy="985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ettangolo arrotondato 2"/>
            <p:cNvSpPr/>
            <p:nvPr/>
          </p:nvSpPr>
          <p:spPr>
            <a:xfrm>
              <a:off x="3218471" y="2891934"/>
              <a:ext cx="5168810" cy="985103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3266560" y="2940023"/>
              <a:ext cx="5072632" cy="88892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kern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DIDATTICA D’AULA</a:t>
              </a:r>
              <a:endParaRPr lang="it-IT" sz="3200" b="1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5" name="Diagramma 4"/>
          <p:cNvGraphicFramePr/>
          <p:nvPr/>
        </p:nvGraphicFramePr>
        <p:xfrm>
          <a:off x="0" y="1268760"/>
          <a:ext cx="8820472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95536" y="188640"/>
            <a:ext cx="842493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AMBIENTI DI APPRENDIMENTO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kumimoji="0" lang="it-IT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CAMBIAMENTI NEL RAPPORTO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INSEGNAMENTO - APPRENDIMENTO</a:t>
            </a:r>
            <a:endParaRPr kumimoji="0" lang="it-IT" sz="4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4" name="Picture 4" descr="Risultati immagini per COSTRUIRE COMPETEN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472608" cy="297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9179" t="11388" r="17803" b="29144"/>
          <a:stretch>
            <a:fillRect/>
          </a:stretch>
        </p:blipFill>
        <p:spPr bwMode="auto">
          <a:xfrm>
            <a:off x="1547664" y="1493237"/>
            <a:ext cx="6048672" cy="435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circolare a destra 2"/>
          <p:cNvSpPr/>
          <p:nvPr/>
        </p:nvSpPr>
        <p:spPr>
          <a:xfrm>
            <a:off x="251520" y="2204864"/>
            <a:ext cx="1224136" cy="2592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Freccia circolare a destra 3"/>
          <p:cNvSpPr/>
          <p:nvPr/>
        </p:nvSpPr>
        <p:spPr>
          <a:xfrm flipH="1">
            <a:off x="7740352" y="2204864"/>
            <a:ext cx="1080120" cy="2592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835696" y="332656"/>
            <a:ext cx="5760640" cy="93610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AMBIENTE DI APPRENDIMENTO</a:t>
            </a:r>
            <a:endParaRPr kumimoji="0" lang="it-IT" sz="3200" b="1" i="0" u="none" strike="noStrike" kern="1200" cap="none" spc="0" normalizeH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isultati immagini per RETE DI CONOSCEN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679698"/>
            <a:ext cx="5085889" cy="339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107504" y="4869160"/>
            <a:ext cx="8568952" cy="1584176"/>
          </a:xfrm>
          <a:prstGeom prst="rect">
            <a:avLst/>
          </a:prstGeom>
        </p:spPr>
        <p:txBody>
          <a:bodyPr/>
          <a:lstStyle/>
          <a:p>
            <a:pPr marL="342900" lvl="0" indent="12700" algn="ctr">
              <a:spcBef>
                <a:spcPct val="20000"/>
              </a:spcBef>
            </a:pPr>
            <a:r>
              <a:rPr lang="it-IT" sz="32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APPRENDIMENTO COME 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COSTRUZIONE ATTIVA E COLLETTIVA DELLA CONOSCENZA</a:t>
            </a:r>
          </a:p>
          <a:p>
            <a:pPr marL="342900" lvl="0" indent="-342900">
              <a:spcBef>
                <a:spcPct val="20000"/>
              </a:spcBef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1" i="0" u="none" strike="noStrike" kern="1200" cap="none" spc="0" normalizeH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8"/>
          <p:cNvGraphicFramePr>
            <a:graphicFrameLocks noChangeAspect="1"/>
          </p:cNvGraphicFramePr>
          <p:nvPr/>
        </p:nvGraphicFramePr>
        <p:xfrm>
          <a:off x="3923928" y="2996952"/>
          <a:ext cx="4975434" cy="352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Fotografia di Photo Editor" r:id="rId3" imgW="6190476" imgH="4200000" progId="">
                  <p:embed/>
                </p:oleObj>
              </mc:Choice>
              <mc:Fallback>
                <p:oleObj name="Fotografia di Photo Editor" r:id="rId3" imgW="6190476" imgH="4200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996952"/>
                        <a:ext cx="4975434" cy="352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4" descr="Risultati immagini per lavoro di gruppo in clas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4350512" cy="3024336"/>
          </a:xfrm>
          <a:prstGeom prst="rect">
            <a:avLst/>
          </a:prstGeom>
          <a:noFill/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179512" y="4725144"/>
            <a:ext cx="3744416" cy="936104"/>
          </a:xfrm>
          <a:prstGeom prst="rect">
            <a:avLst/>
          </a:prstGeom>
        </p:spPr>
        <p:txBody>
          <a:bodyPr/>
          <a:lstStyle/>
          <a:p>
            <a:pPr marL="177800" lvl="0" indent="-177800">
              <a:spcBef>
                <a:spcPct val="20000"/>
              </a:spcBef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…COMUNITÀ DI APPRENDIMENTO</a:t>
            </a:r>
            <a:endParaRPr kumimoji="0" lang="it-IT" sz="3200" b="1" i="0" u="none" strike="noStrike" kern="1200" cap="none" spc="0" normalizeH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932040" y="1268760"/>
            <a:ext cx="3744416" cy="648072"/>
          </a:xfrm>
          <a:prstGeom prst="rect">
            <a:avLst/>
          </a:prstGeom>
        </p:spPr>
        <p:txBody>
          <a:bodyPr/>
          <a:lstStyle/>
          <a:p>
            <a:pPr marL="177800" lvl="0" indent="-177800" algn="ctr">
              <a:spcBef>
                <a:spcPct val="20000"/>
              </a:spcBef>
            </a:pPr>
            <a:r>
              <a:rPr lang="it-IT" sz="32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CLASSE COME…</a:t>
            </a:r>
            <a:endParaRPr kumimoji="0" lang="it-IT" sz="3200" b="1" i="0" u="none" strike="noStrike" kern="1200" cap="none" spc="0" normalizeH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876300"/>
            <a:ext cx="7562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LA DIDATTICA PER PROBLEMI</a:t>
            </a:r>
            <a:endParaRPr lang="it-IT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O PER SITUAZIONI PROBLEMA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29166" r="18595" b="16146"/>
          <a:stretch/>
        </p:blipFill>
        <p:spPr bwMode="auto">
          <a:xfrm>
            <a:off x="1979712" y="2348880"/>
            <a:ext cx="5943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426709"/>
              </p:ext>
            </p:extLst>
          </p:nvPr>
        </p:nvGraphicFramePr>
        <p:xfrm>
          <a:off x="971600" y="332656"/>
          <a:ext cx="7702062" cy="629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6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7652" y="1196753"/>
            <a:ext cx="2890212" cy="5180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sellaDiTesto 6"/>
          <p:cNvSpPr txBox="1"/>
          <p:nvPr/>
        </p:nvSpPr>
        <p:spPr>
          <a:xfrm>
            <a:off x="611560" y="570885"/>
            <a:ext cx="136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METODO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2320961" y="570885"/>
            <a:ext cx="1440160" cy="29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MOTIVAZIONE AD APPRENDERE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346144"/>
            <a:ext cx="160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STUDENTI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320961" y="1330683"/>
            <a:ext cx="1440160" cy="29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67944" y="126876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INTERATTIVI E COINVOLTI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2060848"/>
            <a:ext cx="17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PROBLEMA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320961" y="2780928"/>
            <a:ext cx="1440160" cy="29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reccia a destra 16"/>
          <p:cNvSpPr/>
          <p:nvPr/>
        </p:nvSpPr>
        <p:spPr>
          <a:xfrm>
            <a:off x="2320961" y="2081907"/>
            <a:ext cx="1440160" cy="29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067944" y="27089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SITUAZIONE PROBLEMA</a:t>
            </a:r>
            <a:endParaRPr lang="it-IT" sz="2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23928" y="19888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RICERCA STRATEGIE RISOLUTIVE</a:t>
            </a:r>
            <a:endParaRPr lang="it-IT"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44016" y="2708920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ARGOMENTO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val="3463930590"/>
              </p:ext>
            </p:extLst>
          </p:nvPr>
        </p:nvGraphicFramePr>
        <p:xfrm>
          <a:off x="1350531" y="3356991"/>
          <a:ext cx="6533837" cy="336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2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833372660"/>
              </p:ext>
            </p:extLst>
          </p:nvPr>
        </p:nvGraphicFramePr>
        <p:xfrm>
          <a:off x="467544" y="1412776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ottotitolo 2"/>
          <p:cNvSpPr txBox="1">
            <a:spLocks/>
          </p:cNvSpPr>
          <p:nvPr/>
        </p:nvSpPr>
        <p:spPr>
          <a:xfrm>
            <a:off x="395536" y="404664"/>
            <a:ext cx="8424936" cy="648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AFFRONTARE UN PROBLEMA IN 5 PASSI</a:t>
            </a:r>
          </a:p>
        </p:txBody>
      </p:sp>
    </p:spTree>
    <p:extLst>
      <p:ext uri="{BB962C8B-B14F-4D97-AF65-F5344CB8AC3E}">
        <p14:creationId xmlns:p14="http://schemas.microsoft.com/office/powerpoint/2010/main" val="19537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395536" y="476672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979712" y="1147753"/>
            <a:ext cx="5211963" cy="985103"/>
            <a:chOff x="3182039" y="2235154"/>
            <a:chExt cx="5211963" cy="985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ettangolo arrotondato 4"/>
            <p:cNvSpPr/>
            <p:nvPr/>
          </p:nvSpPr>
          <p:spPr>
            <a:xfrm>
              <a:off x="3182039" y="2235154"/>
              <a:ext cx="5211963" cy="985103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3182039" y="2284153"/>
              <a:ext cx="5115785" cy="88892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kern="1200" dirty="0" smtClean="0">
                  <a:solidFill>
                    <a:srgbClr val="009999"/>
                  </a:solidFill>
                </a:rPr>
                <a:t>VERIFICA, VALUTAZIONE E CERTIFICAZIONE</a:t>
              </a:r>
              <a:endParaRPr lang="it-IT" sz="3200" b="1" kern="1200" dirty="0">
                <a:solidFill>
                  <a:srgbClr val="009999"/>
                </a:solidFill>
              </a:endParaRPr>
            </a:p>
          </p:txBody>
        </p:sp>
      </p:grp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40954" t="31125" r="28607" b="27532"/>
          <a:stretch>
            <a:fillRect/>
          </a:stretch>
        </p:blipFill>
        <p:spPr bwMode="auto">
          <a:xfrm>
            <a:off x="2699792" y="2564904"/>
            <a:ext cx="480910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47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053491"/>
              </p:ext>
            </p:extLst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7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VALUTARE LE COMPETENZE</a:t>
            </a:r>
            <a:endParaRPr lang="it-IT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172819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I livelli di competenza sono descritti in positivo</a:t>
            </a:r>
          </a:p>
          <a:p>
            <a:r>
              <a:rPr lang="it-IT" dirty="0" smtClean="0"/>
              <a:t>In un contesto di compiti significativi dove gli alunni devono risolvere in autonomia un problema </a:t>
            </a:r>
          </a:p>
          <a:p>
            <a:pPr marL="0" indent="0"/>
            <a:r>
              <a:rPr lang="it-IT" dirty="0" smtClean="0"/>
              <a:t>   Brevi descrizioni differenziate in livelli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500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STRUMENTI?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309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9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30901"/>
              </p:ext>
            </p:extLst>
          </p:nvPr>
        </p:nvGraphicFramePr>
        <p:xfrm>
          <a:off x="2627784" y="476672"/>
          <a:ext cx="3456384" cy="67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/>
        </p:nvGraphicFramePr>
        <p:xfrm>
          <a:off x="179512" y="1772816"/>
          <a:ext cx="86409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0658" name="Picture 2" descr="Risultati immagini per diario di bordo scuol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116632"/>
            <a:ext cx="1978422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916911097"/>
              </p:ext>
            </p:extLst>
          </p:nvPr>
        </p:nvGraphicFramePr>
        <p:xfrm>
          <a:off x="179512" y="764704"/>
          <a:ext cx="878497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arrotondato 3"/>
          <p:cNvSpPr/>
          <p:nvPr/>
        </p:nvSpPr>
        <p:spPr>
          <a:xfrm>
            <a:off x="2411760" y="0"/>
            <a:ext cx="4032448" cy="81549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ttangolo 6"/>
          <p:cNvSpPr/>
          <p:nvPr/>
        </p:nvSpPr>
        <p:spPr>
          <a:xfrm>
            <a:off x="2627784" y="28832"/>
            <a:ext cx="3672408" cy="735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3400" kern="1200" dirty="0" smtClean="0">
                <a:solidFill>
                  <a:schemeClr val="tx1"/>
                </a:solidFill>
              </a:rPr>
              <a:t>COMPITI DI REALTÀ</a:t>
            </a:r>
            <a:endParaRPr lang="it-IT" sz="34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golo ripiegato 1"/>
          <p:cNvSpPr/>
          <p:nvPr/>
        </p:nvSpPr>
        <p:spPr>
          <a:xfrm rot="20947535">
            <a:off x="752844" y="3590191"/>
            <a:ext cx="3335693" cy="105192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FARE UN’INTERVISTA</a:t>
            </a:r>
            <a:endParaRPr lang="it-IT" sz="2400" b="1" dirty="0"/>
          </a:p>
        </p:txBody>
      </p:sp>
      <p:sp>
        <p:nvSpPr>
          <p:cNvPr id="3" name="Angolo ripiegato 2"/>
          <p:cNvSpPr/>
          <p:nvPr/>
        </p:nvSpPr>
        <p:spPr>
          <a:xfrm>
            <a:off x="3851920" y="908720"/>
            <a:ext cx="3528392" cy="122413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CRITICARE UNA PUBBLICAZIONE O UNO SPETTACOLO </a:t>
            </a:r>
            <a:endParaRPr lang="it-IT" sz="2400" b="1" dirty="0"/>
          </a:p>
        </p:txBody>
      </p:sp>
      <p:sp>
        <p:nvSpPr>
          <p:cNvPr id="4" name="Angolo ripiegato 3"/>
          <p:cNvSpPr/>
          <p:nvPr/>
        </p:nvSpPr>
        <p:spPr>
          <a:xfrm rot="318930">
            <a:off x="225222" y="5103342"/>
            <a:ext cx="5112568" cy="122413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RICERCARE LE CAUSE E LE CONSEGUENZE DI POSSIBILI EVENTI</a:t>
            </a:r>
            <a:endParaRPr lang="it-IT" sz="2400" b="1" dirty="0"/>
          </a:p>
        </p:txBody>
      </p:sp>
      <p:sp>
        <p:nvSpPr>
          <p:cNvPr id="5" name="Angolo ripiegato 4"/>
          <p:cNvSpPr/>
          <p:nvPr/>
        </p:nvSpPr>
        <p:spPr>
          <a:xfrm rot="987609">
            <a:off x="5349577" y="2420008"/>
            <a:ext cx="3168352" cy="86409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PROGETTARE UN PRODOTTO</a:t>
            </a:r>
            <a:endParaRPr lang="it-IT" sz="2400" b="1" dirty="0"/>
          </a:p>
        </p:txBody>
      </p:sp>
      <p:sp>
        <p:nvSpPr>
          <p:cNvPr id="6" name="Angolo ripiegato 5"/>
          <p:cNvSpPr/>
          <p:nvPr/>
        </p:nvSpPr>
        <p:spPr>
          <a:xfrm rot="907737">
            <a:off x="5015713" y="5037215"/>
            <a:ext cx="3644448" cy="112517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RISOLVERE UN PROBLEMA PRESENTE</a:t>
            </a:r>
            <a:endParaRPr lang="it-IT" sz="2400" b="1" dirty="0"/>
          </a:p>
        </p:txBody>
      </p:sp>
      <p:sp>
        <p:nvSpPr>
          <p:cNvPr id="7" name="Angolo ripiegato 6"/>
          <p:cNvSpPr/>
          <p:nvPr/>
        </p:nvSpPr>
        <p:spPr>
          <a:xfrm rot="281106">
            <a:off x="4189852" y="3368998"/>
            <a:ext cx="3876848" cy="138043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STILARE LA LISTA DI LIBRI DA COMPRARE PER LA BIBLIOTECA</a:t>
            </a:r>
            <a:endParaRPr lang="it-IT" sz="2400" b="1" dirty="0"/>
          </a:p>
        </p:txBody>
      </p:sp>
      <p:pic>
        <p:nvPicPr>
          <p:cNvPr id="7168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148846" cy="263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 rot="5400000">
            <a:off x="5444666" y="-1088690"/>
            <a:ext cx="802432" cy="2979812"/>
          </a:xfrm>
        </p:spPr>
        <p:txBody>
          <a:bodyPr vert="vert270"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ESEMPI</a:t>
            </a:r>
            <a:endParaRPr lang="it-IT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8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700808"/>
            <a:ext cx="8496944" cy="34470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HO BISOGNO DEL VOSTRO AIUTO PER PREPARARE UNA PROVA DI COMPRENSIONE PER I VOSTRI COMPAGNI DI CLASSE QUARTA. HO DECISO DI CHIEDERE LA VOSTRA COLLABORAZIONE PERCHÉ SIETE GLI ALUNNI PIÙ GRANDI ED ESPERTI DELLA SCUOLA E IL VOSTRO LINGUAGGIO È PIÙ SIMILE A QUELLO DEI VOSTRI COMPAGNI DI QUARTA E QUINDI È PIÙ COMPRENSIBILE. </a:t>
            </a:r>
          </a:p>
          <a:p>
            <a:pPr algn="just"/>
            <a:r>
              <a:rPr lang="it-IT" sz="2000" dirty="0" smtClean="0"/>
              <a:t>AVETE A DISPOSIZIONE IL TESTO CHE HO SCELTO DIVISO IN PARTI (“UN CAGNOLINO TUTTO NERO” DI </a:t>
            </a:r>
            <a:r>
              <a:rPr lang="it-IT" sz="2000" i="1" dirty="0" smtClean="0"/>
              <a:t>INES BELKI LAGAZZI, I RAGAZZI DELLA SCALA A, LA SCUOLA</a:t>
            </a:r>
            <a:r>
              <a:rPr lang="it-IT" sz="2000" dirty="0" smtClean="0"/>
              <a:t>). DOVRETE LEGGERLO, RICOMPORLO, SINTETIZZARLO E POI PREPARARE UN QUESTIONARIO A SCELTA MULTIPLA CON UN MINIMO DI VENTI QUESITI SU ASPETTI CHIAVE DEL TESTO.</a:t>
            </a:r>
          </a:p>
          <a:p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5400000">
            <a:off x="1772258" y="-756034"/>
            <a:ext cx="802432" cy="2979812"/>
          </a:xfrm>
          <a:prstGeom prst="rect">
            <a:avLst/>
          </a:prstGeom>
        </p:spPr>
        <p:txBody>
          <a:bodyPr vert="vert270">
            <a:normAutofit fontScale="90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ESEMPIO 1</a:t>
            </a:r>
            <a:endParaRPr kumimoji="0" lang="it-IT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484784"/>
            <a:ext cx="8208912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LA NOSTRA CLASSE 5^ HA VINTO 300€ GRAZIE AL CONCORSO A CUI ABBIAMO PARTECIPATO. SPENDI QUESTI 300€ PER L’ACQUISTO DI LIBRI PER RINNOVARE LA NOSTRA BIBLIOTECA DI CLASSE. HAI A DISPOSIZIONE I CATALOGHI DATI DALLA LIBRERIA CATTANEO. PUOI ANCHE USARE IL TABLET A DISPOSIZIONE DEL TUO GRUPPO PER RICERCARE IN INTERNET. </a:t>
            </a:r>
          </a:p>
          <a:p>
            <a:r>
              <a:rPr lang="it-IT" dirty="0" smtClean="0"/>
              <a:t>DEVI STILARE LA LISTA DI LIBRI CHE SI DEVONO COMPRARE. LA LISTA DEVE AVERE QUESTE CARATTERISTICHE: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CONTENERE LIBRI ADATTI A RAGAZZI DI CL. 5^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I LIBRI DEVONO ESSERE DIVISI PER GENERI LETTERARI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DEVE RIPORTARE IL COSTO INDIVIDUALE DI OGNI LIBRO E ANCHE IL COSTO TOTALE </a:t>
            </a:r>
          </a:p>
          <a:p>
            <a:r>
              <a:rPr lang="it-IT" dirty="0" smtClean="0"/>
              <a:t>	</a:t>
            </a:r>
          </a:p>
          <a:p>
            <a:endParaRPr lang="it-IT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 rot="5400000">
            <a:off x="1844266" y="-684026"/>
            <a:ext cx="802432" cy="2979812"/>
          </a:xfrm>
          <a:prstGeom prst="rect">
            <a:avLst/>
          </a:prstGeom>
        </p:spPr>
        <p:txBody>
          <a:bodyPr vert="vert270">
            <a:normAutofit fontScale="90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ESEMPIO 2</a:t>
            </a:r>
            <a:endParaRPr kumimoji="0" lang="it-IT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 cstate="print"/>
          <a:srcRect l="24417" t="19945" r="4355" b="19944"/>
          <a:stretch>
            <a:fillRect/>
          </a:stretch>
        </p:blipFill>
        <p:spPr bwMode="auto">
          <a:xfrm>
            <a:off x="323528" y="1268760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Risultati immagini per CONFRONTO"/>
          <p:cNvPicPr>
            <a:picLocks noChangeAspect="1" noChangeArrowheads="1"/>
          </p:cNvPicPr>
          <p:nvPr/>
        </p:nvPicPr>
        <p:blipFill>
          <a:blip r:embed="rId3" cstate="print"/>
          <a:srcRect r="41984"/>
          <a:stretch>
            <a:fillRect/>
          </a:stretch>
        </p:blipFill>
        <p:spPr bwMode="auto">
          <a:xfrm>
            <a:off x="2627784" y="0"/>
            <a:ext cx="1152128" cy="1484784"/>
          </a:xfrm>
          <a:prstGeom prst="rect">
            <a:avLst/>
          </a:prstGeom>
          <a:noFill/>
        </p:spPr>
      </p:pic>
      <p:pic>
        <p:nvPicPr>
          <p:cNvPr id="7" name="Picture 2" descr="Risultati immagini per CONFRONTO"/>
          <p:cNvPicPr>
            <a:picLocks noChangeAspect="1" noChangeArrowheads="1"/>
          </p:cNvPicPr>
          <p:nvPr/>
        </p:nvPicPr>
        <p:blipFill>
          <a:blip r:embed="rId4" cstate="print"/>
          <a:srcRect l="58016" r="5725" b="22710"/>
          <a:stretch>
            <a:fillRect/>
          </a:stretch>
        </p:blipFill>
        <p:spPr bwMode="auto">
          <a:xfrm flipH="1">
            <a:off x="4211960" y="0"/>
            <a:ext cx="1008112" cy="148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809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ttotitolo 2"/>
          <p:cNvSpPr txBox="1">
            <a:spLocks/>
          </p:cNvSpPr>
          <p:nvPr/>
        </p:nvSpPr>
        <p:spPr>
          <a:xfrm>
            <a:off x="0" y="0"/>
            <a:ext cx="5652120" cy="1700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LE RILEVAZIONI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DELL’ OCSE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ORGANIZZAZIONE PER LA COOPERAZIONE E LO SVILUPPO ECONOMICO</a:t>
            </a:r>
            <a:endParaRPr kumimoji="0" lang="it-IT" sz="2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8676" name="Picture 4" descr="Risultati immagini per STUDENTI STILIZZATI"/>
          <p:cNvPicPr>
            <a:picLocks noChangeAspect="1" noChangeArrowheads="1"/>
          </p:cNvPicPr>
          <p:nvPr/>
        </p:nvPicPr>
        <p:blipFill>
          <a:blip r:embed="rId7" cstate="print"/>
          <a:srcRect t="2869" r="-251" b="10944"/>
          <a:stretch>
            <a:fillRect/>
          </a:stretch>
        </p:blipFill>
        <p:spPr bwMode="auto">
          <a:xfrm>
            <a:off x="5364088" y="0"/>
            <a:ext cx="3600400" cy="2321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123728" y="332656"/>
            <a:ext cx="4280074" cy="815490"/>
            <a:chOff x="0" y="3682056"/>
            <a:chExt cx="8433761" cy="815490"/>
          </a:xfrm>
        </p:grpSpPr>
        <p:sp>
          <p:nvSpPr>
            <p:cNvPr id="3" name="Rettangolo arrotondato 2"/>
            <p:cNvSpPr/>
            <p:nvPr/>
          </p:nvSpPr>
          <p:spPr>
            <a:xfrm>
              <a:off x="0" y="3682056"/>
              <a:ext cx="8229600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283779" y="3682056"/>
              <a:ext cx="8149982" cy="73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400" kern="1200" dirty="0" smtClean="0">
                  <a:solidFill>
                    <a:schemeClr val="tx1"/>
                  </a:solidFill>
                </a:rPr>
                <a:t>RUBRICA VALUTATIVA</a:t>
              </a:r>
              <a:endParaRPr lang="it-IT" sz="34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Diagramma 4"/>
          <p:cNvGraphicFramePr/>
          <p:nvPr/>
        </p:nvGraphicFramePr>
        <p:xfrm>
          <a:off x="251520" y="1397000"/>
          <a:ext cx="871296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827584" y="0"/>
          <a:ext cx="770485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3568" y="13407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INTERSECATI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563888" y="6021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CONIUGATI</a:t>
            </a:r>
            <a:endParaRPr lang="it-IT" sz="2800" dirty="0">
              <a:solidFill>
                <a:srgbClr val="0070C0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>
            <a:off x="3707904" y="5805264"/>
            <a:ext cx="18002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>
            <a:off x="2483768" y="1772816"/>
            <a:ext cx="720080" cy="108012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olo 1"/>
          <p:cNvSpPr txBox="1">
            <a:spLocks/>
          </p:cNvSpPr>
          <p:nvPr/>
        </p:nvSpPr>
        <p:spPr>
          <a:xfrm>
            <a:off x="5652120" y="0"/>
            <a:ext cx="3491880" cy="15121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COSTRUIRLA</a:t>
            </a:r>
            <a:endParaRPr kumimoji="0" lang="it-IT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/>
        </p:nvGraphicFramePr>
        <p:xfrm>
          <a:off x="1151112" y="116632"/>
          <a:ext cx="799288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ttotitolo 2"/>
          <p:cNvSpPr txBox="1">
            <a:spLocks/>
          </p:cNvSpPr>
          <p:nvPr/>
        </p:nvSpPr>
        <p:spPr>
          <a:xfrm>
            <a:off x="0" y="260648"/>
            <a:ext cx="32038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1052736"/>
            <a:ext cx="1764683" cy="2136651"/>
          </a:xfrm>
          <a:prstGeom prst="rect">
            <a:avLst/>
          </a:prstGeom>
          <a:noFill/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323528" y="0"/>
            <a:ext cx="882047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defRPr/>
            </a:pPr>
            <a:r>
              <a:rPr kumimoji="0" lang="it-IT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LA SFIDA =</a:t>
            </a:r>
            <a:r>
              <a:rPr kumimoji="0" lang="it-IT" sz="66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alt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AVERE UNA BUSSOLA</a:t>
            </a:r>
          </a:p>
          <a:p>
            <a:pPr marL="342900" indent="-342900" algn="just">
              <a:defRPr/>
            </a:pPr>
            <a:r>
              <a:rPr lang="it-IT" alt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PER ORIENTARE LE SCELTE</a:t>
            </a:r>
            <a:endParaRPr lang="it-IT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7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ma 12"/>
          <p:cNvGraphicFramePr/>
          <p:nvPr/>
        </p:nvGraphicFramePr>
        <p:xfrm>
          <a:off x="107504" y="3861048"/>
          <a:ext cx="889248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ottotitolo 2"/>
          <p:cNvSpPr txBox="1">
            <a:spLocks/>
          </p:cNvSpPr>
          <p:nvPr/>
        </p:nvSpPr>
        <p:spPr>
          <a:xfrm>
            <a:off x="2627784" y="2204864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COMPETENZA </a:t>
            </a: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467544" y="371703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PLURALITÀ DI FATTORI CHE INTERAGISCONO FRA LORO</a:t>
            </a:r>
            <a:endParaRPr kumimoji="0" lang="it-IT" sz="24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251520" y="1397000"/>
          <a:ext cx="871296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ottotitolo 2"/>
          <p:cNvSpPr txBox="1">
            <a:spLocks/>
          </p:cNvSpPr>
          <p:nvPr/>
        </p:nvSpPr>
        <p:spPr>
          <a:xfrm>
            <a:off x="251520" y="0"/>
            <a:ext cx="8892480" cy="15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COMPETENZA   =     saper</a:t>
            </a:r>
            <a:r>
              <a:rPr kumimoji="0" lang="it-IT" sz="48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agire,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                               </a:t>
            </a:r>
            <a:r>
              <a:rPr kumimoji="0" lang="it-IT" sz="48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cioè un: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157477264"/>
              </p:ext>
            </p:extLst>
          </p:nvPr>
        </p:nvGraphicFramePr>
        <p:xfrm>
          <a:off x="323528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ottotito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LAVORARE PER COMPETENZE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539552" y="206084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539553" y="332656"/>
            <a:ext cx="4680520" cy="1402387"/>
            <a:chOff x="3218581" y="591728"/>
            <a:chExt cx="5062353" cy="10423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ettangolo arrotondato 5"/>
            <p:cNvSpPr/>
            <p:nvPr/>
          </p:nvSpPr>
          <p:spPr>
            <a:xfrm>
              <a:off x="3218581" y="591728"/>
              <a:ext cx="5062353" cy="1042347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3218581" y="591728"/>
              <a:ext cx="4960587" cy="94058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kern="1200" dirty="0" smtClean="0">
                  <a:solidFill>
                    <a:srgbClr val="00B050"/>
                  </a:solidFill>
                </a:rPr>
                <a:t>CURRICOLO VERTICALE 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kern="1200" dirty="0" smtClean="0">
                  <a:solidFill>
                    <a:srgbClr val="00B050"/>
                  </a:solidFill>
                </a:rPr>
                <a:t>PER COMPETENZE</a:t>
              </a:r>
              <a:endParaRPr lang="it-IT" sz="3200" b="1" kern="1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print"/>
          <a:srcRect l="38460" t="30141" r="28581" b="26547"/>
          <a:stretch>
            <a:fillRect/>
          </a:stretch>
        </p:blipFill>
        <p:spPr bwMode="auto">
          <a:xfrm>
            <a:off x="6444208" y="260648"/>
            <a:ext cx="2448272" cy="18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755576" y="548680"/>
            <a:ext cx="3851920" cy="985103"/>
            <a:chOff x="3230482" y="1728193"/>
            <a:chExt cx="5135442" cy="9851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ettangolo arrotondato 2"/>
            <p:cNvSpPr/>
            <p:nvPr/>
          </p:nvSpPr>
          <p:spPr>
            <a:xfrm>
              <a:off x="3230482" y="1728193"/>
              <a:ext cx="5135442" cy="985103"/>
            </a:xfrm>
            <a:prstGeom prst="roundRect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3278571" y="1776282"/>
              <a:ext cx="5039264" cy="88892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kern="1200" dirty="0" smtClean="0">
                  <a:solidFill>
                    <a:srgbClr val="CC3399"/>
                  </a:solidFill>
                </a:rPr>
                <a:t>PROGETTAZIONE</a:t>
              </a:r>
              <a:endParaRPr lang="it-IT" sz="3200" b="1" kern="1200" dirty="0">
                <a:solidFill>
                  <a:srgbClr val="CC3399"/>
                </a:solidFill>
              </a:endParaRPr>
            </a:p>
          </p:txBody>
        </p:sp>
      </p:grpSp>
      <p:graphicFrame>
        <p:nvGraphicFramePr>
          <p:cNvPr id="7" name="Diagramma 6"/>
          <p:cNvGraphicFramePr/>
          <p:nvPr/>
        </p:nvGraphicFramePr>
        <p:xfrm>
          <a:off x="0" y="2420888"/>
          <a:ext cx="896448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7" cstate="print"/>
          <a:srcRect l="41227" t="34078" r="29722" b="28516"/>
          <a:stretch>
            <a:fillRect/>
          </a:stretch>
        </p:blipFill>
        <p:spPr bwMode="auto">
          <a:xfrm>
            <a:off x="6228184" y="171908"/>
            <a:ext cx="2808312" cy="20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817</Words>
  <Application>Microsoft Office PowerPoint</Application>
  <PresentationFormat>Presentazione su schermo (4:3)</PresentationFormat>
  <Paragraphs>179</Paragraphs>
  <Slides>31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Tema di Office</vt:lpstr>
      <vt:lpstr>Fotografia di Photo Editor</vt:lpstr>
      <vt:lpstr>COMMISSIONE  COMPETENZE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DIDATTICA PER PROBLEMI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VALUTARE LE COMPETENZE</vt:lpstr>
      <vt:lpstr>QUALI STRUMENTI?</vt:lpstr>
      <vt:lpstr>Presentazione standard di PowerPoint</vt:lpstr>
      <vt:lpstr>Presentazione standard di PowerPoint</vt:lpstr>
      <vt:lpstr>ESEMPI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DIDATTICA PER PROBLEMI</dc:title>
  <dc:creator>User</dc:creator>
  <cp:lastModifiedBy>Stefania Valtancoli</cp:lastModifiedBy>
  <cp:revision>96</cp:revision>
  <dcterms:created xsi:type="dcterms:W3CDTF">2017-01-23T13:18:28Z</dcterms:created>
  <dcterms:modified xsi:type="dcterms:W3CDTF">2017-02-28T20:41:41Z</dcterms:modified>
</cp:coreProperties>
</file>