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57" r:id="rId6"/>
    <p:sldId id="266" r:id="rId7"/>
    <p:sldId id="267" r:id="rId8"/>
    <p:sldId id="268" r:id="rId9"/>
    <p:sldId id="264" r:id="rId10"/>
    <p:sldId id="265" r:id="rId11"/>
    <p:sldId id="261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22CD-E41C-45AE-A4C0-73D20D2E73E8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8B86-2D70-4E15-8B2D-A5D51CEA068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22CD-E41C-45AE-A4C0-73D20D2E73E8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8B86-2D70-4E15-8B2D-A5D51CEA068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22CD-E41C-45AE-A4C0-73D20D2E73E8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8B86-2D70-4E15-8B2D-A5D51CEA068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22CD-E41C-45AE-A4C0-73D20D2E73E8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8B86-2D70-4E15-8B2D-A5D51CEA068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22CD-E41C-45AE-A4C0-73D20D2E73E8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8B86-2D70-4E15-8B2D-A5D51CEA068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22CD-E41C-45AE-A4C0-73D20D2E73E8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8B86-2D70-4E15-8B2D-A5D51CEA068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22CD-E41C-45AE-A4C0-73D20D2E73E8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8B86-2D70-4E15-8B2D-A5D51CEA068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22CD-E41C-45AE-A4C0-73D20D2E73E8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8B86-2D70-4E15-8B2D-A5D51CEA068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22CD-E41C-45AE-A4C0-73D20D2E73E8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8B86-2D70-4E15-8B2D-A5D51CEA068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22CD-E41C-45AE-A4C0-73D20D2E73E8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8B86-2D70-4E15-8B2D-A5D51CEA068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22CD-E41C-45AE-A4C0-73D20D2E73E8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8B86-2D70-4E15-8B2D-A5D51CEA068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522CD-E41C-45AE-A4C0-73D20D2E73E8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08B86-2D70-4E15-8B2D-A5D51CEA068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200326_134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200326_141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200326_141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200326_134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20200326_135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200326_135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IMG_20200326_135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magine 3" descr="IMG_20200326_1358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magine 4" descr="IMG_20200326_135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200326_1358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200326_14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200326_140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200326_140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200326_141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Presentazione su schermo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Anna Rita Farina</dc:creator>
  <cp:lastModifiedBy>GRAZIA</cp:lastModifiedBy>
  <cp:revision>2</cp:revision>
  <dcterms:created xsi:type="dcterms:W3CDTF">2020-03-26T14:22:16Z</dcterms:created>
  <dcterms:modified xsi:type="dcterms:W3CDTF">2020-04-03T08:25:08Z</dcterms:modified>
</cp:coreProperties>
</file>