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68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45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4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08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9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1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3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5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01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2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37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6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3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9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BE8C9A-3B86-48EB-B00A-EF773D5ADE26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86C01B-E637-4DC3-A066-213032ED4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28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4DA716-B0C8-4FD2-A147-8E2C7ED9E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Arial Black" panose="020B0A04020102020204" pitchFamily="34" charset="0"/>
              </a:rPr>
              <a:t>REALIZZO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F45924C-9228-4670-AC61-91DB8DEB8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latin typeface="Arial Black" panose="020B0A04020102020204" pitchFamily="34" charset="0"/>
              </a:rPr>
              <a:t>UN PULCINO</a:t>
            </a:r>
          </a:p>
        </p:txBody>
      </p:sp>
    </p:spTree>
    <p:extLst>
      <p:ext uri="{BB962C8B-B14F-4D97-AF65-F5344CB8AC3E}">
        <p14:creationId xmlns:p14="http://schemas.microsoft.com/office/powerpoint/2010/main" val="41353430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44848B6-2686-4AAD-81D6-B7AFA1270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755374"/>
            <a:ext cx="6321287" cy="50755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FFE5704-4F33-41E1-BEC9-807D79E3E3EE}"/>
              </a:ext>
            </a:extLst>
          </p:cNvPr>
          <p:cNvSpPr txBox="1"/>
          <p:nvPr/>
        </p:nvSpPr>
        <p:spPr>
          <a:xfrm>
            <a:off x="7447721" y="384313"/>
            <a:ext cx="42804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CERCA UN BOTTONE,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UN TAPPO, UN PEZZO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DI CARTA E INCOLLALO PER FARE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L’OCCHIETTO…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          INFINE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CON IL PENNARELLO VERDE DISEGNA DEI FILI D’ERBA ,PUOI ANCHE FARE LO SFONDO CON L’AZZURRO PER IL CIELO!!!! BELLISSIMO</a:t>
            </a:r>
          </a:p>
        </p:txBody>
      </p:sp>
    </p:spTree>
    <p:extLst>
      <p:ext uri="{BB962C8B-B14F-4D97-AF65-F5344CB8AC3E}">
        <p14:creationId xmlns:p14="http://schemas.microsoft.com/office/powerpoint/2010/main" val="10148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3F5AF7F-52BB-4984-B93B-E77DA84D1A67}"/>
              </a:ext>
            </a:extLst>
          </p:cNvPr>
          <p:cNvSpPr txBox="1"/>
          <p:nvPr/>
        </p:nvSpPr>
        <p:spPr>
          <a:xfrm>
            <a:off x="1727200" y="1219200"/>
            <a:ext cx="7236178" cy="3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608C7B8-0517-42FA-8458-C5801335B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" y="1049867"/>
            <a:ext cx="6626578" cy="4876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481B21-1FE6-42A4-9952-6FA46A142162}"/>
              </a:ext>
            </a:extLst>
          </p:cNvPr>
          <p:cNvSpPr txBox="1"/>
          <p:nvPr/>
        </p:nvSpPr>
        <p:spPr>
          <a:xfrm>
            <a:off x="8015111" y="2540000"/>
            <a:ext cx="349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PRENDI UN FOGLIO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E UN MATITA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282113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542636F-5E8B-46AE-813E-D2B121DE4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38" y="1099594"/>
            <a:ext cx="6319776" cy="47803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52480F0-0463-404E-AF5F-4A4E38043192}"/>
              </a:ext>
            </a:extLst>
          </p:cNvPr>
          <p:cNvSpPr txBox="1"/>
          <p:nvPr/>
        </p:nvSpPr>
        <p:spPr>
          <a:xfrm>
            <a:off x="763928" y="1990846"/>
            <a:ext cx="4051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         CERCA UN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 BICCHIERE E UN                   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   PIATTINO DI  DIMENSIONI DIVERSE: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PICCOLO E MEDIO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7885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B82E31F-B2FC-4351-BC3A-0B93344C3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1261642"/>
            <a:ext cx="4629873" cy="30672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2BE1D0C-FA80-462F-BEA5-F619E5B9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0" y="2812649"/>
            <a:ext cx="4811210" cy="32409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74E4F97-1AE2-495B-919A-EA19663EC170}"/>
              </a:ext>
            </a:extLst>
          </p:cNvPr>
          <p:cNvSpPr txBox="1"/>
          <p:nvPr/>
        </p:nvSpPr>
        <p:spPr>
          <a:xfrm flipH="1">
            <a:off x="6748040" y="804441"/>
            <a:ext cx="380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CON LA MATITA O IL PENNARELLO GIALLO TRACCIA IL LORO CONTORNO</a:t>
            </a:r>
          </a:p>
        </p:txBody>
      </p:sp>
    </p:spTree>
    <p:extLst>
      <p:ext uri="{BB962C8B-B14F-4D97-AF65-F5344CB8AC3E}">
        <p14:creationId xmlns:p14="http://schemas.microsoft.com/office/powerpoint/2010/main" val="2192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8F6BEC0-9CD9-440D-9E38-28F82E228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406" y="1360025"/>
            <a:ext cx="5231757" cy="39932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58A15FC-67BB-4BCF-883C-C381C75F7815}"/>
              </a:ext>
            </a:extLst>
          </p:cNvPr>
          <p:cNvSpPr txBox="1"/>
          <p:nvPr/>
        </p:nvSpPr>
        <p:spPr>
          <a:xfrm>
            <a:off x="6088284" y="486137"/>
            <a:ext cx="4525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PRENDI DELLA COLLA VINAVIL OPPURE COLLA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STICK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STENDILA DENTRO I DUE CERCHI CON UN PENNELLO O CON IL DITINO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79384CD3-DE22-4704-9644-CB26AF6E0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1" y="3622876"/>
            <a:ext cx="4525702" cy="24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19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F39578D-4254-41CB-B2C4-53DA4A9CF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6" y="1196622"/>
            <a:ext cx="6694311" cy="44139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8905018-66BA-49BD-926A-D4835949916E}"/>
              </a:ext>
            </a:extLst>
          </p:cNvPr>
          <p:cNvSpPr txBox="1"/>
          <p:nvPr/>
        </p:nvSpPr>
        <p:spPr>
          <a:xfrm flipH="1">
            <a:off x="8376355" y="2788356"/>
            <a:ext cx="304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     RECUPERA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DELLA FARINA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    GIALLA</a:t>
            </a:r>
          </a:p>
          <a:p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936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46D51CF-1F16-4982-8B62-C8374841E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2841" y="784578"/>
            <a:ext cx="3510845" cy="456071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48E6217-28D4-4EE5-8424-55E56A326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5421"/>
            <a:ext cx="5204178" cy="31496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5E1EA06-2062-4118-9447-3352432A357A}"/>
              </a:ext>
            </a:extLst>
          </p:cNvPr>
          <p:cNvSpPr txBox="1"/>
          <p:nvPr/>
        </p:nvSpPr>
        <p:spPr>
          <a:xfrm>
            <a:off x="6502406" y="920044"/>
            <a:ext cx="495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METTI LA FARINA SOPRA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LA COLLA DENTRO IL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CERCHIO E PREMILA BENE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        SUL FOGLIO</a:t>
            </a:r>
          </a:p>
        </p:txBody>
      </p:sp>
    </p:spTree>
    <p:extLst>
      <p:ext uri="{BB962C8B-B14F-4D97-AF65-F5344CB8AC3E}">
        <p14:creationId xmlns:p14="http://schemas.microsoft.com/office/powerpoint/2010/main" val="351594060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DB4B9B5-B162-40D1-A2BA-B55AFC00A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0" y="824089"/>
            <a:ext cx="6378222" cy="52719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8CF39C0-B9C5-4DD2-B743-F440DA958170}"/>
              </a:ext>
            </a:extLst>
          </p:cNvPr>
          <p:cNvSpPr txBox="1"/>
          <p:nvPr/>
        </p:nvSpPr>
        <p:spPr>
          <a:xfrm flipH="1">
            <a:off x="7699022" y="1693334"/>
            <a:ext cx="3725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SOLLEVA IL FOGLIO FAI CADERE LA FARINA CHE NON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E’ RIMASTA INCOLLATA, PRENDI IL PENNARELLO ARANCIONE E DISEGNA IL SUO BECCO!</a:t>
            </a:r>
          </a:p>
        </p:txBody>
      </p:sp>
    </p:spTree>
    <p:extLst>
      <p:ext uri="{BB962C8B-B14F-4D97-AF65-F5344CB8AC3E}">
        <p14:creationId xmlns:p14="http://schemas.microsoft.com/office/powerpoint/2010/main" val="39977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65A2A867-E500-453B-91EE-A9DD3FA39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2" y="834886"/>
            <a:ext cx="6877877" cy="459850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45363784-1694-4D15-9357-A9FD22632333}"/>
              </a:ext>
            </a:extLst>
          </p:cNvPr>
          <p:cNvSpPr txBox="1"/>
          <p:nvPr/>
        </p:nvSpPr>
        <p:spPr>
          <a:xfrm flipH="1">
            <a:off x="8481391" y="2975113"/>
            <a:ext cx="2729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     DISEGNA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ANCHE DUE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   ZAMPINE        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41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154</Words>
  <Application>Microsoft Office PowerPoint</Application>
  <PresentationFormat>Personalizzato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Organico</vt:lpstr>
      <vt:lpstr>REALIZZO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REALIZZIAMO</dc:title>
  <dc:creator>Barbara</dc:creator>
  <cp:lastModifiedBy>GRAZIA</cp:lastModifiedBy>
  <cp:revision>15</cp:revision>
  <dcterms:created xsi:type="dcterms:W3CDTF">2020-03-26T17:53:04Z</dcterms:created>
  <dcterms:modified xsi:type="dcterms:W3CDTF">2020-04-07T09:33:41Z</dcterms:modified>
</cp:coreProperties>
</file>